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193" r:id="rId2"/>
  </p:sldMasterIdLst>
  <p:notesMasterIdLst>
    <p:notesMasterId r:id="rId30"/>
  </p:notesMasterIdLst>
  <p:handoutMasterIdLst>
    <p:handoutMasterId r:id="rId31"/>
  </p:handoutMasterIdLst>
  <p:sldIdLst>
    <p:sldId id="1479" r:id="rId3"/>
    <p:sldId id="1642" r:id="rId4"/>
    <p:sldId id="2141" r:id="rId5"/>
    <p:sldId id="2314" r:id="rId6"/>
    <p:sldId id="2313" r:id="rId7"/>
    <p:sldId id="2315" r:id="rId8"/>
    <p:sldId id="2318" r:id="rId9"/>
    <p:sldId id="2317" r:id="rId10"/>
    <p:sldId id="2316" r:id="rId11"/>
    <p:sldId id="2326" r:id="rId12"/>
    <p:sldId id="2327" r:id="rId13"/>
    <p:sldId id="2328" r:id="rId14"/>
    <p:sldId id="2330" r:id="rId15"/>
    <p:sldId id="2329" r:id="rId16"/>
    <p:sldId id="2332" r:id="rId17"/>
    <p:sldId id="2331" r:id="rId18"/>
    <p:sldId id="2333" r:id="rId19"/>
    <p:sldId id="2334" r:id="rId20"/>
    <p:sldId id="2335" r:id="rId21"/>
    <p:sldId id="2293" r:id="rId22"/>
    <p:sldId id="2319" r:id="rId23"/>
    <p:sldId id="2320" r:id="rId24"/>
    <p:sldId id="2321" r:id="rId25"/>
    <p:sldId id="2323" r:id="rId26"/>
    <p:sldId id="2324" r:id="rId27"/>
    <p:sldId id="2325" r:id="rId28"/>
    <p:sldId id="328" r:id="rId29"/>
  </p:sldIdLst>
  <p:sldSz cx="9144000" cy="5143500" type="screen16x9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3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CAD7"/>
    <a:srgbClr val="D8707C"/>
    <a:srgbClr val="9F5B72"/>
    <a:srgbClr val="A86B80"/>
    <a:srgbClr val="695D7A"/>
    <a:srgbClr val="494B69"/>
    <a:srgbClr val="FD5746"/>
    <a:srgbClr val="9D3D6B"/>
    <a:srgbClr val="C14265"/>
    <a:srgbClr val="DF42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7" autoAdjust="0"/>
    <p:restoredTop sz="92749" autoAdjust="0"/>
  </p:normalViewPr>
  <p:slideViewPr>
    <p:cSldViewPr>
      <p:cViewPr varScale="1">
        <p:scale>
          <a:sx n="141" d="100"/>
          <a:sy n="141" d="100"/>
        </p:scale>
        <p:origin x="738" y="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4CE436-B9D6-4653-857C-7AB9986391BD}" type="doc">
      <dgm:prSet loTypeId="urn:microsoft.com/office/officeart/2008/layout/HorizontalMultiLevelHierarchy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C7D4BCDB-F9CD-47C6-BD30-990333D34C41}">
      <dgm:prSet phldrT="[Metin]" custT="1"/>
      <dgm:spPr>
        <a:solidFill>
          <a:srgbClr val="7030A0"/>
        </a:solidFill>
      </dgm:spPr>
      <dgm:t>
        <a:bodyPr/>
        <a:lstStyle/>
        <a:p>
          <a:r>
            <a:rPr lang="tr-T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Rektör</a:t>
          </a:r>
        </a:p>
      </dgm:t>
    </dgm:pt>
    <dgm:pt modelId="{96918D6A-6EFE-47BA-83C1-EBC8F4ED14B2}" type="parTrans" cxnId="{7FF79AD9-F8EE-4541-9DF5-B387BCC5578C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D707B6-D8AF-43ED-A871-DC127213ADA0}" type="sibTrans" cxnId="{7FF79AD9-F8EE-4541-9DF5-B387BCC5578C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98E562-5A87-4BEF-B3D0-D9F1A42B31FA}">
      <dgm:prSet phldrT="[Metin]" custT="1"/>
      <dgm:spPr>
        <a:solidFill>
          <a:srgbClr val="FFC000"/>
        </a:solidFill>
      </dgm:spPr>
      <dgm:t>
        <a:bodyPr/>
        <a:lstStyle/>
        <a:p>
          <a:r>
            <a:rPr lang="tr-TR" sz="5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Rektör Yardımcıları</a:t>
          </a:r>
          <a:endParaRPr lang="tr-TR" sz="5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396DA4-1A66-48D3-BED5-5D50A62B4217}" type="parTrans" cxnId="{C8824165-20A6-4DBF-9033-6916BE2E6534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775A70-E690-4366-9AD3-AA071D8E75D7}" type="sibTrans" cxnId="{C8824165-20A6-4DBF-9033-6916BE2E6534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AB4EBB-BC2F-4F00-9578-D47BA6DF4A4D}">
      <dgm:prSet phldrT="[Metin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tr-TR" sz="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Eğitim-Öğretim işleri</a:t>
          </a:r>
        </a:p>
      </dgm:t>
    </dgm:pt>
    <dgm:pt modelId="{B9313A8C-24C7-4D26-A8EB-610E63FE84C9}" type="parTrans" cxnId="{C544AD19-EA4F-4C9F-BAB9-9F9EB521A483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7BF4AD-F361-4592-951E-EE5F9F644BA3}" type="sibTrans" cxnId="{C544AD19-EA4F-4C9F-BAB9-9F9EB521A483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ECC13A-C113-446A-8CA7-569955E6B0F2}">
      <dgm:prSet phldrT="[Metin]" custT="1"/>
      <dgm:spPr>
        <a:solidFill>
          <a:srgbClr val="FFC000"/>
        </a:solidFill>
        <a:ln>
          <a:solidFill>
            <a:srgbClr val="FF0000"/>
          </a:solidFill>
        </a:ln>
      </dgm:spPr>
      <dgm:t>
        <a:bodyPr/>
        <a:lstStyle/>
        <a:p>
          <a:r>
            <a:rPr lang="tr-TR" sz="5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Akademik Birimler</a:t>
          </a:r>
          <a:endParaRPr lang="tr-TR" sz="5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2DA310-C122-4112-8678-41D3FCB85D76}" type="parTrans" cxnId="{E19C419D-A208-452F-B3F8-5C67D2CEA595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8475C6-5F29-4AEC-BB41-C2051AB6512B}" type="sibTrans" cxnId="{E19C419D-A208-452F-B3F8-5C67D2CEA595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AC2E97-F135-49E9-B36B-A897B7ECE61E}">
      <dgm:prSet phldrT="[Metin]" custT="1"/>
      <dgm:spPr>
        <a:solidFill>
          <a:srgbClr val="FFC000"/>
        </a:solidFill>
      </dgm:spPr>
      <dgm:t>
        <a:bodyPr/>
        <a:lstStyle/>
        <a:p>
          <a:r>
            <a:rPr lang="tr-TR" sz="5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Yönetim Kurulu</a:t>
          </a:r>
          <a:endParaRPr lang="tr-TR" sz="5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8DA757-4FC7-4C59-8C15-316BBC7DB6F2}" type="parTrans" cxnId="{021AD414-07DF-46DC-8ABE-52CF6A891941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796B22-6968-4DF3-9929-14D61F008FE4}" type="sibTrans" cxnId="{021AD414-07DF-46DC-8ABE-52CF6A891941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5DE4A3-7F82-4436-B0B6-2DAF53FC704D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tr-TR" sz="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Öğrenci işleri, Uluslararası İlişkiler vb.</a:t>
          </a:r>
        </a:p>
      </dgm:t>
    </dgm:pt>
    <dgm:pt modelId="{11406953-43F4-4578-A39C-B8661C9ED34F}" type="sibTrans" cxnId="{2FBD9518-BBC0-45F7-9788-70E8A6D7200D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C7EE70-2557-405E-94FA-F5F475EC5D25}" type="parTrans" cxnId="{2FBD9518-BBC0-45F7-9788-70E8A6D7200D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809637-C9CF-40E9-8E51-5ADC9B8AC59D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tr-TR" sz="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Kurumsal İdari işler</a:t>
          </a:r>
        </a:p>
      </dgm:t>
    </dgm:pt>
    <dgm:pt modelId="{5A1CE523-EDDA-42B2-97B6-9079BAAB48FF}" type="parTrans" cxnId="{D7C3F488-F488-4B51-BC24-9C27D69580A4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10E85B-D4E1-4284-87A6-6EEA195DBEBC}" type="sibTrans" cxnId="{D7C3F488-F488-4B51-BC24-9C27D69580A4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CE8A2A-0151-4DA4-A733-7A4EBE6B9D4B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tr-TR" sz="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Fakülteler</a:t>
          </a:r>
        </a:p>
        <a:p>
          <a:r>
            <a:rPr lang="tr-TR" sz="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tr-TR" sz="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DEKAN</a:t>
          </a:r>
          <a:r>
            <a:rPr lang="tr-TR" sz="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</dgm:t>
    </dgm:pt>
    <dgm:pt modelId="{52821AF8-E09E-412F-A94C-F515158F634E}" type="parTrans" cxnId="{6C48E40C-ACC2-4E55-9C47-806837355BEF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E4843C-5E8F-421C-A3C5-960AF320196C}" type="sibTrans" cxnId="{6C48E40C-ACC2-4E55-9C47-806837355BEF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6BE926-7B4F-48D3-8E0E-FC7354AFCCCB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tr-TR" sz="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Enstitüler (Lisansüstü Eğitim)</a:t>
          </a:r>
        </a:p>
        <a:p>
          <a:r>
            <a:rPr lang="tr-TR" sz="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tr-TR" sz="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MÜDÜR</a:t>
          </a:r>
          <a:r>
            <a:rPr lang="tr-TR" sz="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</dgm:t>
    </dgm:pt>
    <dgm:pt modelId="{9D14F5F6-F5FC-4363-83A0-6E4C1609A7AF}" type="parTrans" cxnId="{BEAE2FA9-4FEF-494D-AC38-2DB18507E2DF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0E09BE-9E2D-40DA-BB9C-84F07232E851}" type="sibTrans" cxnId="{BEAE2FA9-4FEF-494D-AC38-2DB18507E2DF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316C6B-5E1F-4639-952C-FD3093BF2064}">
      <dgm:prSet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tr-TR" sz="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Yüksekokullar</a:t>
          </a:r>
        </a:p>
        <a:p>
          <a:r>
            <a:rPr lang="tr-TR" sz="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tr-TR" sz="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MÜDÜR</a:t>
          </a:r>
          <a:r>
            <a:rPr lang="tr-TR" sz="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</dgm:t>
    </dgm:pt>
    <dgm:pt modelId="{ECA5EC79-FB6F-4F0E-8F37-907C84E35E3A}" type="parTrans" cxnId="{A8B5D231-67F9-4521-9FCE-71FB02022609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F7E928-E077-4D9A-8A0B-415CD0CC6830}" type="sibTrans" cxnId="{A8B5D231-67F9-4521-9FCE-71FB02022609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8DFFE5-8359-4980-96FB-B856BEA8A076}">
      <dgm:prSet custT="1"/>
      <dgm:spPr>
        <a:solidFill>
          <a:srgbClr val="0099FF"/>
        </a:solidFill>
        <a:ln>
          <a:solidFill>
            <a:srgbClr val="FF0000"/>
          </a:solidFill>
        </a:ln>
      </dgm:spPr>
      <dgm:t>
        <a:bodyPr/>
        <a:lstStyle/>
        <a:p>
          <a:r>
            <a:rPr lang="tr-TR" sz="5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Meslek Yüksekokulları</a:t>
          </a:r>
        </a:p>
        <a:p>
          <a:r>
            <a:rPr lang="tr-TR" sz="5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tr-TR" sz="5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MÜDÜR</a:t>
          </a:r>
          <a:r>
            <a:rPr lang="tr-TR" sz="5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</dgm:t>
    </dgm:pt>
    <dgm:pt modelId="{0043C9B0-B411-4C2D-96E7-01954FE8B104}" type="parTrans" cxnId="{28455F8E-2A79-43B7-A7C7-F6596DAB19BF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414AF4-9EF3-42FA-9C86-EB386C420ECB}" type="sibTrans" cxnId="{28455F8E-2A79-43B7-A7C7-F6596DAB19BF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748C1A-3140-449A-A363-58880D0F6EBC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tr-TR" sz="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Eğitim Fakültesi</a:t>
          </a:r>
        </a:p>
      </dgm:t>
    </dgm:pt>
    <dgm:pt modelId="{87F31332-3CE4-4244-9400-D2CC16BF68F6}" type="parTrans" cxnId="{A79C65C1-8374-4452-9F84-00E2A8C049B8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295C7E-0201-41BF-A1CA-ED5D9D0D6BC7}" type="sibTrans" cxnId="{A79C65C1-8374-4452-9F84-00E2A8C049B8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299A66-4675-4766-817C-D1A0C99D5B15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tr-TR" sz="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Mühendislik ve Mimarlık Fakültesi</a:t>
          </a:r>
        </a:p>
      </dgm:t>
    </dgm:pt>
    <dgm:pt modelId="{5DD42AAB-B795-48F2-8FE6-CCDF6529450B}" type="parTrans" cxnId="{2CFD1A62-B5AF-41ED-9D20-FD2E23F7F7CB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EBB76C-B6F9-44B6-A170-358A23635939}" type="sibTrans" cxnId="{2CFD1A62-B5AF-41ED-9D20-FD2E23F7F7CB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68D58B-A301-4F66-9599-5483A4443FC3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tr-TR" sz="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Fen-Edebiyat Fakültesi</a:t>
          </a:r>
        </a:p>
      </dgm:t>
    </dgm:pt>
    <dgm:pt modelId="{C93A27AF-943F-40C3-AA9D-F2E3DBCBF7C8}" type="parTrans" cxnId="{48CA2A46-0F31-4A9C-B13A-64C9A1B7EEE2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B0B1A6-D824-45B4-9134-EF03FB20EB3D}" type="sibTrans" cxnId="{48CA2A46-0F31-4A9C-B13A-64C9A1B7EEE2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B41DE2-3E22-44BD-B8A2-0D2E46296538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tr-TR" sz="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Tıp Fakültesi</a:t>
          </a:r>
        </a:p>
      </dgm:t>
    </dgm:pt>
    <dgm:pt modelId="{1BB49B2F-F6D6-460D-A29D-5B58540DE3D9}" type="parTrans" cxnId="{8824CC64-ED9C-4DF0-9C52-A42DD2F11744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462EB1-B12D-46A7-8095-E5C4FB8DDAAF}" type="sibTrans" cxnId="{8824CC64-ED9C-4DF0-9C52-A42DD2F11744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0FC4FA-32A2-4A64-9F1A-BC96C13E8CDB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tr-TR" sz="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İktisadi ve İdari Bilimler Fakültesi</a:t>
          </a:r>
        </a:p>
      </dgm:t>
    </dgm:pt>
    <dgm:pt modelId="{ED275EE8-3FEA-4D74-9D12-00A4273DBDFE}" type="parTrans" cxnId="{2D4B2408-0FA8-44DB-BE24-CC13E1B11170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882928-1216-48BA-A828-F2719748B05C}" type="sibTrans" cxnId="{2D4B2408-0FA8-44DB-BE24-CC13E1B11170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30E1A5-E90D-4E53-A75A-B69220A13025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tr-TR" sz="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Güzel Sanatlar Fakültesi</a:t>
          </a:r>
        </a:p>
      </dgm:t>
    </dgm:pt>
    <dgm:pt modelId="{8DD45D47-4C9B-4E29-906A-CD86B46D6718}" type="parTrans" cxnId="{CFD1EB91-0BB6-4C29-A972-711FB0F52AE1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4D3F6C-3EA0-406B-AB2C-189D4409CA1F}" type="sibTrans" cxnId="{CFD1EB91-0BB6-4C29-A972-711FB0F52AE1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E02001-EF43-472A-ABBB-236E455A3B93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tr-TR" sz="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İlahiyat Fakültesi</a:t>
          </a:r>
        </a:p>
      </dgm:t>
    </dgm:pt>
    <dgm:pt modelId="{71E4B50E-2385-44D5-A4DE-39DD90CDA591}" type="parTrans" cxnId="{381C74B0-ACDF-4AA8-850B-EF21D7AC1029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91263D-3756-4941-B839-F640513FE107}" type="sibTrans" cxnId="{381C74B0-ACDF-4AA8-850B-EF21D7AC1029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64CE2F-AACC-46BD-923A-7E3155BA011B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tr-TR" sz="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Diğer fakülteler</a:t>
          </a:r>
        </a:p>
      </dgm:t>
    </dgm:pt>
    <dgm:pt modelId="{9FC3777A-6232-4AB9-B543-E780BF330724}" type="parTrans" cxnId="{1C0F895E-6C8D-4289-B7D0-DF65C6968791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26279C-88B8-4CCA-8184-8A4B11D62AB2}" type="sibTrans" cxnId="{1C0F895E-6C8D-4289-B7D0-DF65C6968791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3478D4-3535-490A-AE6C-21FBA9C3029D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tr-TR" sz="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Fen Bilimleri Enstitüsü</a:t>
          </a:r>
        </a:p>
      </dgm:t>
    </dgm:pt>
    <dgm:pt modelId="{7CFC2400-D84B-4991-B777-A10AAFBF989E}" type="parTrans" cxnId="{ACCFDE58-AFAC-4345-BC57-40E6B833DDBC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CE5752-CC93-4123-BAD1-1212211822D8}" type="sibTrans" cxnId="{ACCFDE58-AFAC-4345-BC57-40E6B833DDBC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D43B2D-00EC-4772-BAF1-E4FBEFFD4490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tr-TR" sz="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Sosyal Bilimler Enstitüsü</a:t>
          </a:r>
        </a:p>
      </dgm:t>
    </dgm:pt>
    <dgm:pt modelId="{D58F98F9-F795-490F-990F-3C4714DC28E5}" type="parTrans" cxnId="{E8B4439A-D49F-470F-80E9-D1B1860D45D4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3E719F-282C-480D-AD01-581EEEEF47DF}" type="sibTrans" cxnId="{E8B4439A-D49F-470F-80E9-D1B1860D45D4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C53A6B-E59B-47D5-B637-46AD89B3012D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tr-TR" sz="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Sağlık Bilimleri Enstitüsü</a:t>
          </a:r>
        </a:p>
      </dgm:t>
    </dgm:pt>
    <dgm:pt modelId="{28C2E6A7-78F0-4B6B-BAB1-500B2DCAC60F}" type="parTrans" cxnId="{13D31665-CE7C-476F-90D4-5D6E7E4263DD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4DE13C-5C6C-42C9-AFAD-1F202C119DDA}" type="sibTrans" cxnId="{13D31665-CE7C-476F-90D4-5D6E7E4263DD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290CBE-66AD-4186-9F09-84F8DAF6FF33}">
      <dgm:prSet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tr-TR" sz="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Yabancı Diller Okulu</a:t>
          </a:r>
        </a:p>
      </dgm:t>
    </dgm:pt>
    <dgm:pt modelId="{F3C9E751-7E3F-4BA8-9854-9C2941FF6F42}" type="parTrans" cxnId="{717EF5EF-A2B6-4F47-99A0-22DEB5C81F76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30923C-AB86-4ED3-8BD3-8B07FE81EA2A}" type="sibTrans" cxnId="{717EF5EF-A2B6-4F47-99A0-22DEB5C81F76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064F52-695A-416E-8CA0-9FAAA0BB5EEE}">
      <dgm:prSet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tr-TR" sz="400" b="0" i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Afşin Sağlık Yüksekokulu</a:t>
          </a:r>
          <a:endParaRPr lang="tr-TR" sz="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8B3E8F-3A83-42A7-9B6F-F5966230868C}" type="parTrans" cxnId="{B5AE9ABD-A85B-4FB6-9640-D7E5CB3AD58A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CFE84A-2ED4-4BE3-B874-0F4A9A97CFF6}" type="sibTrans" cxnId="{B5AE9ABD-A85B-4FB6-9640-D7E5CB3AD58A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BE9294-DCCA-4622-A570-0F4A6E95C2CE}">
      <dgm:prSet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tr-TR" sz="400" b="0" i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Göksun Uygulamalı Bilimler Yüksekokulu (GUBYO)</a:t>
          </a:r>
          <a:endParaRPr lang="tr-TR" sz="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0D7A02-F87E-4B71-9742-E4055E2E53AB}" type="parTrans" cxnId="{65572625-46F8-4EFE-8971-A7C69F2BA671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7FA4E3-B8AD-46B0-B568-3353C7A84861}" type="sibTrans" cxnId="{65572625-46F8-4EFE-8971-A7C69F2BA671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31389B-1D58-4253-A478-4DBE9B3B6245}">
      <dgm:prSet custT="1"/>
      <dgm:spPr>
        <a:solidFill>
          <a:srgbClr val="0099FF"/>
        </a:solidFill>
      </dgm:spPr>
      <dgm:t>
        <a:bodyPr/>
        <a:lstStyle/>
        <a:p>
          <a:r>
            <a:rPr lang="tr-TR" sz="5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Afşin Meslek Yüksekokulu</a:t>
          </a:r>
        </a:p>
      </dgm:t>
    </dgm:pt>
    <dgm:pt modelId="{E31290DD-B27D-4940-BD92-5B2E7FC0AA72}" type="parTrans" cxnId="{8D131A7E-B588-47A3-8D19-C7FE0457699D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BC45EE-0F10-4C27-A916-CE73D9318A03}" type="sibTrans" cxnId="{8D131A7E-B588-47A3-8D19-C7FE0457699D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B7C3B6-DD95-4055-AB91-9EEEFC915F9D}">
      <dgm:prSet custT="1"/>
      <dgm:spPr>
        <a:solidFill>
          <a:srgbClr val="0099FF"/>
        </a:solidFill>
      </dgm:spPr>
      <dgm:t>
        <a:bodyPr/>
        <a:lstStyle/>
        <a:p>
          <a:r>
            <a:rPr lang="tr-TR" sz="5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Andırın Meslek Yüksekokulu</a:t>
          </a:r>
        </a:p>
      </dgm:t>
    </dgm:pt>
    <dgm:pt modelId="{8FAF3777-4B0B-4752-919D-234FDE1C0FBB}" type="parTrans" cxnId="{9EEDFD6A-DA7B-4C66-94B4-3414CC7F09D8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604EF2-C295-44A0-9747-B7FBD0A5A46D}" type="sibTrans" cxnId="{9EEDFD6A-DA7B-4C66-94B4-3414CC7F09D8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DECDAA-4340-4C34-9191-96116B2D014E}">
      <dgm:prSet custT="1"/>
      <dgm:spPr>
        <a:solidFill>
          <a:srgbClr val="0099FF"/>
        </a:solidFill>
      </dgm:spPr>
      <dgm:t>
        <a:bodyPr/>
        <a:lstStyle/>
        <a:p>
          <a:r>
            <a:rPr lang="tr-TR" sz="5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Türkoğlu Meslek Yüksekokulu</a:t>
          </a:r>
        </a:p>
      </dgm:t>
    </dgm:pt>
    <dgm:pt modelId="{A0E55FCC-4C6D-490B-8B2E-824245234633}" type="parTrans" cxnId="{510ACBFC-EB78-47C0-BC11-4C677603B0D7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36058C-6DDE-448C-A080-13D146F4DDCD}" type="sibTrans" cxnId="{510ACBFC-EB78-47C0-BC11-4C677603B0D7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534C46-6AE0-4617-8079-773FECC2B85F}">
      <dgm:prSet custT="1"/>
      <dgm:spPr>
        <a:solidFill>
          <a:srgbClr val="0099FF"/>
        </a:solidFill>
      </dgm:spPr>
      <dgm:t>
        <a:bodyPr/>
        <a:lstStyle/>
        <a:p>
          <a:r>
            <a:rPr lang="tr-TR" sz="5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Göksun Meslek Yüksekokulu</a:t>
          </a:r>
        </a:p>
      </dgm:t>
    </dgm:pt>
    <dgm:pt modelId="{F6880EAE-EAAD-4272-A0CA-9EEF6D0BF7AB}" type="parTrans" cxnId="{E16AA05A-46FB-4D87-B84E-B377C2E7236B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10C179-14F0-46C1-9DBC-24D7868071EF}" type="sibTrans" cxnId="{E16AA05A-46FB-4D87-B84E-B377C2E7236B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D88048-5D0F-46EA-92AE-D60AD2EC199C}">
      <dgm:prSet custT="1"/>
      <dgm:spPr>
        <a:solidFill>
          <a:srgbClr val="0099FF"/>
        </a:solidFill>
      </dgm:spPr>
      <dgm:t>
        <a:bodyPr/>
        <a:lstStyle/>
        <a:p>
          <a:r>
            <a:rPr lang="tr-TR" sz="5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Pazarcık Meslek Yüksekokulu</a:t>
          </a:r>
        </a:p>
      </dgm:t>
    </dgm:pt>
    <dgm:pt modelId="{8E651C9E-6AEC-4BC4-B1AB-33A36AF1F574}" type="parTrans" cxnId="{657869A3-65C6-4799-AE46-61A4D088ABB1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1E6150-8F00-4C65-B091-197E6B74DE74}" type="sibTrans" cxnId="{657869A3-65C6-4799-AE46-61A4D088ABB1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C376EE-A618-42F5-8A55-CB2C7C323C68}">
      <dgm:prSet custT="1"/>
      <dgm:spPr>
        <a:solidFill>
          <a:srgbClr val="FF0000"/>
        </a:solidFill>
        <a:ln>
          <a:solidFill>
            <a:srgbClr val="FF0000"/>
          </a:solidFill>
        </a:ln>
      </dgm:spPr>
      <dgm:t>
        <a:bodyPr/>
        <a:lstStyle/>
        <a:p>
          <a:r>
            <a:rPr lang="tr-TR" sz="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Teknik Bilimler Meslek Yüksekokulu</a:t>
          </a:r>
        </a:p>
        <a:p>
          <a:r>
            <a:rPr lang="tr-TR" sz="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tr-TR" sz="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MÜDÜR</a:t>
          </a:r>
          <a:r>
            <a:rPr lang="tr-TR" sz="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</dgm:t>
    </dgm:pt>
    <dgm:pt modelId="{0558B470-A307-4B15-99D8-A1561A116415}" type="parTrans" cxnId="{4FE14F0C-AD4F-4A2B-A5F8-6B0E1AF42C4F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E78695-C02E-4421-975F-06D79EADA7E4}" type="sibTrans" cxnId="{4FE14F0C-AD4F-4A2B-A5F8-6B0E1AF42C4F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C8BD89-56E9-453A-9861-8541CF726EC6}">
      <dgm:prSet custT="1"/>
      <dgm:spPr>
        <a:solidFill>
          <a:srgbClr val="FFC000"/>
        </a:solidFill>
      </dgm:spPr>
      <dgm:t>
        <a:bodyPr/>
        <a:lstStyle/>
        <a:p>
          <a:r>
            <a:rPr lang="tr-TR" sz="5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İdari Birimler</a:t>
          </a:r>
          <a:endParaRPr lang="tr-TR" sz="5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B91CF2-DA44-482C-9DCA-93FF68C821E4}" type="parTrans" cxnId="{C7DC7270-713E-4713-B7BD-3FC569A592E5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E75687-A0EE-42EC-A539-9A120AA1BE5B}" type="sibTrans" cxnId="{C7DC7270-713E-4713-B7BD-3FC569A592E5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019717-39E8-4DEE-89B3-5A93B5CC5C02}">
      <dgm:prSet custT="1"/>
      <dgm:spPr>
        <a:solidFill>
          <a:srgbClr val="FFC000"/>
        </a:solidFill>
      </dgm:spPr>
      <dgm:t>
        <a:bodyPr/>
        <a:lstStyle/>
        <a:p>
          <a:r>
            <a:rPr lang="tr-TR" sz="5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Senato</a:t>
          </a:r>
          <a:endParaRPr lang="tr-TR" sz="5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23733D-497A-4EFD-88BF-EFCAD6083872}" type="parTrans" cxnId="{2F013AC5-276F-4856-B345-97081AAAAF09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122C01-9E15-459C-ABAD-C475D1C9D955}" type="sibTrans" cxnId="{2F013AC5-276F-4856-B345-97081AAAAF09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7060BE-3801-4137-9488-F8EF1674E38B}">
      <dgm:prSet custT="1"/>
      <dgm:spPr>
        <a:solidFill>
          <a:srgbClr val="00B0F0"/>
        </a:solidFill>
      </dgm:spPr>
      <dgm:t>
        <a:bodyPr/>
        <a:lstStyle/>
        <a:p>
          <a:r>
            <a:rPr lang="tr-TR" sz="500" b="0" i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 Sanatları Bölümü</a:t>
          </a:r>
          <a:endParaRPr lang="tr-TR" sz="5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FC2A14-DA55-4FCE-87C9-1B310AE74D3F}" type="parTrans" cxnId="{7CDA0FAE-C0F5-4E50-ADFF-EA6682C84AB3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A7389E-3270-491D-BE62-501C9C167BB5}" type="sibTrans" cxnId="{7CDA0FAE-C0F5-4E50-ADFF-EA6682C84AB3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B53261-820B-4C5B-8D24-E9978EC958FD}">
      <dgm:prSet custT="1"/>
      <dgm:spPr>
        <a:solidFill>
          <a:srgbClr val="00B0F0"/>
        </a:solidFill>
      </dgm:spPr>
      <dgm:t>
        <a:bodyPr/>
        <a:lstStyle/>
        <a:p>
          <a:r>
            <a:rPr lang="tr-TR" sz="500" b="0" i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Bilgisayar Teknolojileri Bölümü</a:t>
          </a:r>
          <a:endParaRPr lang="tr-TR" sz="5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316439-FE5D-41B4-AE5A-BB6D02DEA686}" type="parTrans" cxnId="{B8D5D460-7AE2-45D8-AE52-B7DF1C4B98A5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0BBBA3-19B1-41D2-8071-3130130EC7BF}" type="sibTrans" cxnId="{B8D5D460-7AE2-45D8-AE52-B7DF1C4B98A5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789D6C-6F24-4B2B-93F3-DF09A5643ECD}">
      <dgm:prSet custT="1"/>
      <dgm:spPr>
        <a:solidFill>
          <a:srgbClr val="00B0F0"/>
        </a:solidFill>
      </dgm:spPr>
      <dgm:t>
        <a:bodyPr/>
        <a:lstStyle/>
        <a:p>
          <a:r>
            <a:rPr lang="tr-TR" sz="500" b="0" i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Elektronik ve Otomasyon Bölümü</a:t>
          </a:r>
          <a:endParaRPr lang="tr-TR" sz="5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0A715D-0C0A-4C2D-A127-121CAD9CEB93}" type="parTrans" cxnId="{C3AF3F47-4BF2-4827-BF99-87DF1EC25B1D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9E6259-7009-4D2B-8B0B-CB3853531D93}" type="sibTrans" cxnId="{C3AF3F47-4BF2-4827-BF99-87DF1EC25B1D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F539FE-D03B-4A3C-AA66-0EA60CE1D496}">
      <dgm:prSet custT="1"/>
      <dgm:spPr>
        <a:solidFill>
          <a:srgbClr val="00B0F0"/>
        </a:solidFill>
      </dgm:spPr>
      <dgm:t>
        <a:bodyPr/>
        <a:lstStyle/>
        <a:p>
          <a:r>
            <a:rPr lang="tr-TR" sz="500" b="0" i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İnşaat Bölümü</a:t>
          </a:r>
          <a:endParaRPr lang="tr-TR" sz="5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3DFFE5-863B-4DFC-9586-9B48CFBF4495}" type="parTrans" cxnId="{6BCD5C59-8ACD-4D5F-B258-E1E8DB9C3DEF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47A51F-0061-41CB-9BB3-8618F79DDCEA}" type="sibTrans" cxnId="{6BCD5C59-8ACD-4D5F-B258-E1E8DB9C3DEF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969CCA-66C3-4584-A8F8-1F28C076ECFD}">
      <dgm:prSet custT="1"/>
      <dgm:spPr>
        <a:solidFill>
          <a:srgbClr val="00B0F0"/>
        </a:solidFill>
      </dgm:spPr>
      <dgm:t>
        <a:bodyPr/>
        <a:lstStyle/>
        <a:p>
          <a:r>
            <a:rPr lang="tr-TR" sz="500" b="0" i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Makine ve Metal Teknolojileri Bölümü</a:t>
          </a:r>
          <a:endParaRPr lang="tr-TR" sz="5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3A655B-6F95-4303-A2D2-92BEA6D18841}" type="parTrans" cxnId="{CDC502B2-CE36-4FD8-98F3-FEB84BE3546A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24BCA9-7865-4E3B-A7DD-DB175D97A42C}" type="sibTrans" cxnId="{CDC502B2-CE36-4FD8-98F3-FEB84BE3546A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686BB1-ED3B-4F48-ADF3-CCA9CBF538F8}">
      <dgm:prSet custT="1"/>
      <dgm:spPr>
        <a:solidFill>
          <a:srgbClr val="00B0F0"/>
        </a:solidFill>
      </dgm:spPr>
      <dgm:t>
        <a:bodyPr/>
        <a:lstStyle/>
        <a:p>
          <a:r>
            <a:rPr lang="tr-TR" sz="500" b="0" i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Motorlu Araçlar ve Ulaştırma Teknolojileri Bölümü</a:t>
          </a:r>
          <a:endParaRPr lang="tr-TR" sz="5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3212F6-BEE0-49B8-915D-C986CDE68892}" type="parTrans" cxnId="{E6E3951E-4ECE-4692-A36D-715A13230EBC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708899-7DC2-4195-99BC-5F7E0479155C}" type="sibTrans" cxnId="{E6E3951E-4ECE-4692-A36D-715A13230EBC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BE50DA-96B3-4618-BC53-F8410C9065FE}">
      <dgm:prSet custT="1"/>
      <dgm:spPr>
        <a:solidFill>
          <a:srgbClr val="00B0F0"/>
        </a:solidFill>
      </dgm:spPr>
      <dgm:t>
        <a:bodyPr/>
        <a:lstStyle/>
        <a:p>
          <a:r>
            <a:rPr lang="tr-TR" sz="500" b="0" i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Tekstik Giyim Ayakkabı ve Deri Bölümü</a:t>
          </a:r>
          <a:endParaRPr lang="tr-TR" sz="5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1EA35D-59D5-45D3-84F8-0260994138A8}" type="parTrans" cxnId="{BAA23373-0B1C-472A-B241-4709B6DF5A2D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10447B-6D05-43D1-91C3-3F51FA3BDDE6}" type="sibTrans" cxnId="{BAA23373-0B1C-472A-B241-4709B6DF5A2D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F0BB49-10B7-4982-8FA1-8972AE084DDF}">
      <dgm:prSet custT="1"/>
      <dgm:spPr>
        <a:solidFill>
          <a:srgbClr val="00B0F0"/>
        </a:solidFill>
      </dgm:spPr>
      <dgm:t>
        <a:bodyPr/>
        <a:lstStyle/>
        <a:p>
          <a:r>
            <a:rPr lang="tr-TR" sz="500" b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Mimari ve Şehir Planlama Bölümü</a:t>
          </a:r>
        </a:p>
      </dgm:t>
    </dgm:pt>
    <dgm:pt modelId="{E319DF2F-20E2-4294-B603-47E90EB6AC17}" type="parTrans" cxnId="{9FA9AB0D-6DDE-4BDA-AD85-0ACBF82D5338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FF77A0-945A-4288-A145-4CA13BB84F88}" type="sibTrans" cxnId="{9FA9AB0D-6DDE-4BDA-AD85-0ACBF82D5338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B43F6B-A4A8-46E5-BA5B-D710C7198055}">
      <dgm:prSet custT="1"/>
      <dgm:spPr>
        <a:solidFill>
          <a:srgbClr val="00B0F0"/>
        </a:solidFill>
      </dgm:spPr>
      <dgm:t>
        <a:bodyPr/>
        <a:lstStyle/>
        <a:p>
          <a:r>
            <a:rPr lang="tr-TR" sz="500" b="0" i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Gıda İşleme Bölümü</a:t>
          </a:r>
          <a:endParaRPr lang="tr-TR" sz="5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31FF5E-372D-4B3D-85F7-A230DC0AB3CD}" type="parTrans" cxnId="{308CC86C-DDB3-4525-AF98-E532DA2B3352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42265F-5979-4D67-87F7-A634CD652D16}" type="sibTrans" cxnId="{308CC86C-DDB3-4525-AF98-E532DA2B3352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24A29C-09CB-423A-8F32-6AA0A5461938}">
      <dgm:prSet custT="1"/>
      <dgm:spPr>
        <a:solidFill>
          <a:srgbClr val="FF0000"/>
        </a:solidFill>
        <a:ln>
          <a:solidFill>
            <a:srgbClr val="FF0000"/>
          </a:solidFill>
        </a:ln>
      </dgm:spPr>
      <dgm:t>
        <a:bodyPr/>
        <a:lstStyle/>
        <a:p>
          <a:r>
            <a:rPr lang="tr-TR" sz="500" b="0" i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Elektrik ve Enerji Bölümü</a:t>
          </a:r>
        </a:p>
        <a:p>
          <a:r>
            <a:rPr lang="tr-TR" sz="500" b="0" i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(Bölüm Başkanı) </a:t>
          </a:r>
          <a:endParaRPr lang="tr-TR" sz="5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507E4C-25BD-41CA-A362-13AEF9DC3F87}" type="parTrans" cxnId="{23A96D63-D42E-4A67-9E60-5B8F5F414A6B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610321-8CA9-419E-9B6B-AE3EB62E2E4A}" type="sibTrans" cxnId="{23A96D63-D42E-4A67-9E60-5B8F5F414A6B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D982E3-FEE6-4C51-8101-20106A7970F8}">
      <dgm:prSet custT="1"/>
      <dgm:spPr>
        <a:solidFill>
          <a:srgbClr val="00B0F0"/>
        </a:solidFill>
      </dgm:spPr>
      <dgm:t>
        <a:bodyPr/>
        <a:lstStyle/>
        <a:p>
          <a:r>
            <a:rPr lang="tr-TR" sz="500" b="0" i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Malzeme ve Malzeme İşleme Bölümü</a:t>
          </a:r>
          <a:endParaRPr lang="tr-TR" sz="5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96D470-6FE2-4105-B016-9743070F9064}" type="parTrans" cxnId="{55A91523-9258-49CA-961F-0C2E59BE926E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238490-21DA-404A-844D-D792CA73E3DA}" type="sibTrans" cxnId="{55A91523-9258-49CA-961F-0C2E59BE926E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7EAB8A-8C5A-46A4-8EA9-23E10FB04EAC}">
      <dgm:prSet custT="1"/>
      <dgm:spPr>
        <a:solidFill>
          <a:srgbClr val="00B0F0"/>
        </a:solidFill>
      </dgm:spPr>
      <dgm:t>
        <a:bodyPr/>
        <a:lstStyle/>
        <a:p>
          <a:r>
            <a:rPr lang="tr-TR" sz="500" b="0" i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Tasarım Bölümü</a:t>
          </a:r>
          <a:endParaRPr lang="tr-TR" sz="5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01716C-F429-4B42-8E86-4B1AB2ED3AA9}" type="parTrans" cxnId="{16D45097-28D1-46A0-A6B7-FD8C48370DBE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561EF4-4E26-40CC-9FF6-39DC0BDDD773}" type="sibTrans" cxnId="{16D45097-28D1-46A0-A6B7-FD8C48370DBE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0B7817-CAE5-4F2A-8C13-8AE8E0B2543C}">
      <dgm:prSet custT="1"/>
      <dgm:spPr>
        <a:solidFill>
          <a:srgbClr val="FF0000"/>
        </a:solidFill>
        <a:ln>
          <a:solidFill>
            <a:srgbClr val="FF0000"/>
          </a:solidFill>
        </a:ln>
      </dgm:spPr>
      <dgm:t>
        <a:bodyPr/>
        <a:lstStyle/>
        <a:p>
          <a:r>
            <a:rPr lang="tr-TR" sz="5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Elektrik Programı</a:t>
          </a:r>
        </a:p>
      </dgm:t>
    </dgm:pt>
    <dgm:pt modelId="{3FFA1EC6-D57F-409A-84D6-B018BF78E339}" type="parTrans" cxnId="{0A141F40-A7E5-4B53-A1DF-74AA31AB140C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C63BF5-2B2E-4B29-8E4E-E570F89E89E3}" type="sibTrans" cxnId="{0A141F40-A7E5-4B53-A1DF-74AA31AB140C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DE85A9-A928-42F2-A371-D1E12D591D75}">
      <dgm:prSet custT="1"/>
      <dgm:spPr>
        <a:solidFill>
          <a:srgbClr val="FF0000"/>
        </a:solidFill>
        <a:ln>
          <a:solidFill>
            <a:srgbClr val="FF0000"/>
          </a:solidFill>
        </a:ln>
      </dgm:spPr>
      <dgm:t>
        <a:bodyPr/>
        <a:lstStyle/>
        <a:p>
          <a:r>
            <a:rPr lang="tr-TR" sz="500" b="0" i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Doğalgaz ve Tesisatı Teknolojisi Programı</a:t>
          </a:r>
          <a:endParaRPr lang="tr-TR" sz="5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F367F0-0783-4229-8FF4-42C578B1AA2B}" type="parTrans" cxnId="{BD5C4580-BE9C-4327-AE4F-01C372A88A68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9CA2C6-4FA2-4BDC-AEA6-D2AF645335B8}" type="sibTrans" cxnId="{BD5C4580-BE9C-4327-AE4F-01C372A88A68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656CA1-102D-4FCA-8596-A9498EF2C9A6}">
      <dgm:prSet custT="1"/>
      <dgm:spPr>
        <a:solidFill>
          <a:srgbClr val="FF0000"/>
        </a:solidFill>
        <a:ln>
          <a:solidFill>
            <a:srgbClr val="FF0000"/>
          </a:solidFill>
        </a:ln>
      </dgm:spPr>
      <dgm:t>
        <a:bodyPr/>
        <a:lstStyle/>
        <a:p>
          <a:r>
            <a:rPr lang="tr-TR" sz="500" b="0" i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İklimlendirme ve SoğutmaTeknolojisi Programı</a:t>
          </a:r>
          <a:endParaRPr lang="tr-TR" sz="5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5DFC06-937C-4F84-B1A4-A496CAB82E09}" type="parTrans" cxnId="{50375C90-E3C1-48DF-904E-81AB1EE6B5F6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FFFA85-4115-4092-8518-2BEBFC5436AB}" type="sibTrans" cxnId="{50375C90-E3C1-48DF-904E-81AB1EE6B5F6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B6DF6A-F704-4D6A-AB37-D6D2A0894640}" type="pres">
      <dgm:prSet presAssocID="{144CE436-B9D6-4653-857C-7AB9986391BD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0FA47D23-A611-459A-8031-0613F1AF09E4}" type="pres">
      <dgm:prSet presAssocID="{C7D4BCDB-F9CD-47C6-BD30-990333D34C41}" presName="root1" presStyleCnt="0"/>
      <dgm:spPr/>
    </dgm:pt>
    <dgm:pt modelId="{F11FDE10-E4C7-4F88-90E8-0F4F17E325D0}" type="pres">
      <dgm:prSet presAssocID="{C7D4BCDB-F9CD-47C6-BD30-990333D34C41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CC5ED859-B943-4BE0-A439-9DAD6DE25E12}" type="pres">
      <dgm:prSet presAssocID="{C7D4BCDB-F9CD-47C6-BD30-990333D34C41}" presName="level2hierChild" presStyleCnt="0"/>
      <dgm:spPr/>
    </dgm:pt>
    <dgm:pt modelId="{E73E8E2C-FEAA-4D8F-84D2-9CAB4F211C14}" type="pres">
      <dgm:prSet presAssocID="{3C396DA4-1A66-48D3-BED5-5D50A62B4217}" presName="conn2-1" presStyleLbl="parChTrans1D2" presStyleIdx="0" presStyleCnt="5"/>
      <dgm:spPr/>
      <dgm:t>
        <a:bodyPr/>
        <a:lstStyle/>
        <a:p>
          <a:endParaRPr lang="tr-TR"/>
        </a:p>
      </dgm:t>
    </dgm:pt>
    <dgm:pt modelId="{2AF59F55-B655-409F-9612-C3614120DA26}" type="pres">
      <dgm:prSet presAssocID="{3C396DA4-1A66-48D3-BED5-5D50A62B4217}" presName="connTx" presStyleLbl="parChTrans1D2" presStyleIdx="0" presStyleCnt="5"/>
      <dgm:spPr/>
      <dgm:t>
        <a:bodyPr/>
        <a:lstStyle/>
        <a:p>
          <a:endParaRPr lang="tr-TR"/>
        </a:p>
      </dgm:t>
    </dgm:pt>
    <dgm:pt modelId="{C0471063-B1EE-422C-9394-7872CF494001}" type="pres">
      <dgm:prSet presAssocID="{F298E562-5A87-4BEF-B3D0-D9F1A42B31FA}" presName="root2" presStyleCnt="0"/>
      <dgm:spPr/>
    </dgm:pt>
    <dgm:pt modelId="{E2CC37D6-37B2-4635-B533-4E13827B7C36}" type="pres">
      <dgm:prSet presAssocID="{F298E562-5A87-4BEF-B3D0-D9F1A42B31FA}" presName="LevelTwoTextNode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E63BD36A-D16C-4321-804A-E573753D88C3}" type="pres">
      <dgm:prSet presAssocID="{F298E562-5A87-4BEF-B3D0-D9F1A42B31FA}" presName="level3hierChild" presStyleCnt="0"/>
      <dgm:spPr/>
    </dgm:pt>
    <dgm:pt modelId="{4787DF8A-C1B8-47C2-8E4D-C68B16A0743C}" type="pres">
      <dgm:prSet presAssocID="{4DC7EE70-2557-405E-94FA-F5F475EC5D25}" presName="conn2-1" presStyleLbl="parChTrans1D3" presStyleIdx="0" presStyleCnt="5"/>
      <dgm:spPr/>
      <dgm:t>
        <a:bodyPr/>
        <a:lstStyle/>
        <a:p>
          <a:endParaRPr lang="tr-TR"/>
        </a:p>
      </dgm:t>
    </dgm:pt>
    <dgm:pt modelId="{1896D930-C527-4E7B-B526-91AC2FF85109}" type="pres">
      <dgm:prSet presAssocID="{4DC7EE70-2557-405E-94FA-F5F475EC5D25}" presName="connTx" presStyleLbl="parChTrans1D3" presStyleIdx="0" presStyleCnt="5"/>
      <dgm:spPr/>
      <dgm:t>
        <a:bodyPr/>
        <a:lstStyle/>
        <a:p>
          <a:endParaRPr lang="tr-TR"/>
        </a:p>
      </dgm:t>
    </dgm:pt>
    <dgm:pt modelId="{32FA4C2E-1B54-44AD-B9EC-45AD3E6E61FB}" type="pres">
      <dgm:prSet presAssocID="{365DE4A3-7F82-4436-B0B6-2DAF53FC704D}" presName="root2" presStyleCnt="0"/>
      <dgm:spPr/>
    </dgm:pt>
    <dgm:pt modelId="{EF9DAA9E-2FCF-41C4-8001-20E96B032194}" type="pres">
      <dgm:prSet presAssocID="{365DE4A3-7F82-4436-B0B6-2DAF53FC704D}" presName="LevelTwoTextNod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2405797A-7862-4A96-94D1-0740E95C649A}" type="pres">
      <dgm:prSet presAssocID="{365DE4A3-7F82-4436-B0B6-2DAF53FC704D}" presName="level3hierChild" presStyleCnt="0"/>
      <dgm:spPr/>
    </dgm:pt>
    <dgm:pt modelId="{3D4AB7BA-1DFF-4A20-850B-B54A8BE06AFB}" type="pres">
      <dgm:prSet presAssocID="{B9313A8C-24C7-4D26-A8EB-610E63FE84C9}" presName="conn2-1" presStyleLbl="parChTrans1D4" presStyleIdx="0" presStyleCnt="37"/>
      <dgm:spPr/>
      <dgm:t>
        <a:bodyPr/>
        <a:lstStyle/>
        <a:p>
          <a:endParaRPr lang="tr-TR"/>
        </a:p>
      </dgm:t>
    </dgm:pt>
    <dgm:pt modelId="{45C69A44-FD80-4FEE-AB7E-1F1C20EE4023}" type="pres">
      <dgm:prSet presAssocID="{B9313A8C-24C7-4D26-A8EB-610E63FE84C9}" presName="connTx" presStyleLbl="parChTrans1D4" presStyleIdx="0" presStyleCnt="37"/>
      <dgm:spPr/>
      <dgm:t>
        <a:bodyPr/>
        <a:lstStyle/>
        <a:p>
          <a:endParaRPr lang="tr-TR"/>
        </a:p>
      </dgm:t>
    </dgm:pt>
    <dgm:pt modelId="{71E415CC-531F-4000-8B1F-AB513AEE7A05}" type="pres">
      <dgm:prSet presAssocID="{64AB4EBB-BC2F-4F00-9578-D47BA6DF4A4D}" presName="root2" presStyleCnt="0"/>
      <dgm:spPr/>
    </dgm:pt>
    <dgm:pt modelId="{CC45A664-544F-420F-915C-A94C6C617228}" type="pres">
      <dgm:prSet presAssocID="{64AB4EBB-BC2F-4F00-9578-D47BA6DF4A4D}" presName="LevelTwoTextNode" presStyleLbl="node4" presStyleIdx="0" presStyleCnt="37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4BCE5C99-6B69-43F7-B999-DC16FD27CDC6}" type="pres">
      <dgm:prSet presAssocID="{64AB4EBB-BC2F-4F00-9578-D47BA6DF4A4D}" presName="level3hierChild" presStyleCnt="0"/>
      <dgm:spPr/>
    </dgm:pt>
    <dgm:pt modelId="{46F86916-ACE8-480D-866E-62A5B138B4F4}" type="pres">
      <dgm:prSet presAssocID="{5A1CE523-EDDA-42B2-97B6-9079BAAB48FF}" presName="conn2-1" presStyleLbl="parChTrans1D4" presStyleIdx="1" presStyleCnt="37"/>
      <dgm:spPr/>
      <dgm:t>
        <a:bodyPr/>
        <a:lstStyle/>
        <a:p>
          <a:endParaRPr lang="tr-TR"/>
        </a:p>
      </dgm:t>
    </dgm:pt>
    <dgm:pt modelId="{9A9E5DFA-9CFE-4D9B-A354-ADBCB5B4D4FC}" type="pres">
      <dgm:prSet presAssocID="{5A1CE523-EDDA-42B2-97B6-9079BAAB48FF}" presName="connTx" presStyleLbl="parChTrans1D4" presStyleIdx="1" presStyleCnt="37"/>
      <dgm:spPr/>
      <dgm:t>
        <a:bodyPr/>
        <a:lstStyle/>
        <a:p>
          <a:endParaRPr lang="tr-TR"/>
        </a:p>
      </dgm:t>
    </dgm:pt>
    <dgm:pt modelId="{7EC0B842-9F58-4CAF-B899-EAB8B189A090}" type="pres">
      <dgm:prSet presAssocID="{DE809637-C9CF-40E9-8E51-5ADC9B8AC59D}" presName="root2" presStyleCnt="0"/>
      <dgm:spPr/>
    </dgm:pt>
    <dgm:pt modelId="{E22BE4A7-61E5-4A9D-BF83-253B18A9C5F6}" type="pres">
      <dgm:prSet presAssocID="{DE809637-C9CF-40E9-8E51-5ADC9B8AC59D}" presName="LevelTwoTextNode" presStyleLbl="node4" presStyleIdx="1" presStyleCnt="37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827BBAD5-2B4B-428C-B1C6-058D21401EA7}" type="pres">
      <dgm:prSet presAssocID="{DE809637-C9CF-40E9-8E51-5ADC9B8AC59D}" presName="level3hierChild" presStyleCnt="0"/>
      <dgm:spPr/>
    </dgm:pt>
    <dgm:pt modelId="{9A32ACEB-8888-4AC8-BE4F-DFED191266A2}" type="pres">
      <dgm:prSet presAssocID="{F3B91CF2-DA44-482C-9DCA-93FF68C821E4}" presName="conn2-1" presStyleLbl="parChTrans1D2" presStyleIdx="1" presStyleCnt="5"/>
      <dgm:spPr/>
      <dgm:t>
        <a:bodyPr/>
        <a:lstStyle/>
        <a:p>
          <a:endParaRPr lang="tr-TR"/>
        </a:p>
      </dgm:t>
    </dgm:pt>
    <dgm:pt modelId="{0AF9FA9F-5886-40A2-8F78-1F4035297B6C}" type="pres">
      <dgm:prSet presAssocID="{F3B91CF2-DA44-482C-9DCA-93FF68C821E4}" presName="connTx" presStyleLbl="parChTrans1D2" presStyleIdx="1" presStyleCnt="5"/>
      <dgm:spPr/>
      <dgm:t>
        <a:bodyPr/>
        <a:lstStyle/>
        <a:p>
          <a:endParaRPr lang="tr-TR"/>
        </a:p>
      </dgm:t>
    </dgm:pt>
    <dgm:pt modelId="{EC395758-2EC6-4A98-B637-DB4162A275FF}" type="pres">
      <dgm:prSet presAssocID="{20C8BD89-56E9-453A-9861-8541CF726EC6}" presName="root2" presStyleCnt="0"/>
      <dgm:spPr/>
    </dgm:pt>
    <dgm:pt modelId="{6F84C592-A8F0-4BA0-9321-04731576960D}" type="pres">
      <dgm:prSet presAssocID="{20C8BD89-56E9-453A-9861-8541CF726EC6}" presName="LevelTwoTextNode" presStyleLbl="node2" presStyleIdx="1" presStyleCnt="5" custLinFactNeighborY="15448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EA9A030B-7AF0-4525-9650-B9AD8101A19E}" type="pres">
      <dgm:prSet presAssocID="{20C8BD89-56E9-453A-9861-8541CF726EC6}" presName="level3hierChild" presStyleCnt="0"/>
      <dgm:spPr/>
    </dgm:pt>
    <dgm:pt modelId="{E0365A23-128A-4B6D-AFE3-E82DD6CA5948}" type="pres">
      <dgm:prSet presAssocID="{7823733D-497A-4EFD-88BF-EFCAD6083872}" presName="conn2-1" presStyleLbl="parChTrans1D2" presStyleIdx="2" presStyleCnt="5"/>
      <dgm:spPr/>
      <dgm:t>
        <a:bodyPr/>
        <a:lstStyle/>
        <a:p>
          <a:endParaRPr lang="tr-TR"/>
        </a:p>
      </dgm:t>
    </dgm:pt>
    <dgm:pt modelId="{2B9154BC-6C26-42A9-8A00-4375AFBEA8FF}" type="pres">
      <dgm:prSet presAssocID="{7823733D-497A-4EFD-88BF-EFCAD6083872}" presName="connTx" presStyleLbl="parChTrans1D2" presStyleIdx="2" presStyleCnt="5"/>
      <dgm:spPr/>
      <dgm:t>
        <a:bodyPr/>
        <a:lstStyle/>
        <a:p>
          <a:endParaRPr lang="tr-TR"/>
        </a:p>
      </dgm:t>
    </dgm:pt>
    <dgm:pt modelId="{FDF9A4B0-C8AD-4256-946D-6F6773449B05}" type="pres">
      <dgm:prSet presAssocID="{EA019717-39E8-4DEE-89B3-5A93B5CC5C02}" presName="root2" presStyleCnt="0"/>
      <dgm:spPr/>
    </dgm:pt>
    <dgm:pt modelId="{033113B7-85C5-4155-834B-ED21107CB801}" type="pres">
      <dgm:prSet presAssocID="{EA019717-39E8-4DEE-89B3-5A93B5CC5C02}" presName="LevelTwoTextNode" presStyleLbl="node2" presStyleIdx="2" presStyleCnt="5" custLinFactNeighborY="25049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CF9DEBCE-9DD9-407E-892A-2F7B573D50A5}" type="pres">
      <dgm:prSet presAssocID="{EA019717-39E8-4DEE-89B3-5A93B5CC5C02}" presName="level3hierChild" presStyleCnt="0"/>
      <dgm:spPr/>
    </dgm:pt>
    <dgm:pt modelId="{2FECF984-E1E5-4A83-8293-B1CCC69EDC43}" type="pres">
      <dgm:prSet presAssocID="{812DA310-C122-4112-8678-41D3FCB85D76}" presName="conn2-1" presStyleLbl="parChTrans1D2" presStyleIdx="3" presStyleCnt="5"/>
      <dgm:spPr/>
      <dgm:t>
        <a:bodyPr/>
        <a:lstStyle/>
        <a:p>
          <a:endParaRPr lang="tr-TR"/>
        </a:p>
      </dgm:t>
    </dgm:pt>
    <dgm:pt modelId="{912090E4-3F65-42CF-AE39-9F2B0CCD70C8}" type="pres">
      <dgm:prSet presAssocID="{812DA310-C122-4112-8678-41D3FCB85D76}" presName="connTx" presStyleLbl="parChTrans1D2" presStyleIdx="3" presStyleCnt="5"/>
      <dgm:spPr/>
      <dgm:t>
        <a:bodyPr/>
        <a:lstStyle/>
        <a:p>
          <a:endParaRPr lang="tr-TR"/>
        </a:p>
      </dgm:t>
    </dgm:pt>
    <dgm:pt modelId="{DCECA71C-DFEC-4204-ADA4-25E179303D84}" type="pres">
      <dgm:prSet presAssocID="{60ECC13A-C113-446A-8CA7-569955E6B0F2}" presName="root2" presStyleCnt="0"/>
      <dgm:spPr/>
    </dgm:pt>
    <dgm:pt modelId="{233807F8-5B6B-43BF-AAF6-8F699FBBB62F}" type="pres">
      <dgm:prSet presAssocID="{60ECC13A-C113-446A-8CA7-569955E6B0F2}" presName="LevelTwoTextNode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087392D4-6B95-435A-A699-2DBF1549F4FB}" type="pres">
      <dgm:prSet presAssocID="{60ECC13A-C113-446A-8CA7-569955E6B0F2}" presName="level3hierChild" presStyleCnt="0"/>
      <dgm:spPr/>
    </dgm:pt>
    <dgm:pt modelId="{1B3CB55E-3504-4070-AC13-D29C6E7204F8}" type="pres">
      <dgm:prSet presAssocID="{52821AF8-E09E-412F-A94C-F515158F634E}" presName="conn2-1" presStyleLbl="parChTrans1D3" presStyleIdx="1" presStyleCnt="5"/>
      <dgm:spPr/>
      <dgm:t>
        <a:bodyPr/>
        <a:lstStyle/>
        <a:p>
          <a:endParaRPr lang="tr-TR"/>
        </a:p>
      </dgm:t>
    </dgm:pt>
    <dgm:pt modelId="{EF74A851-9173-4F26-8B43-FEBB20746C0A}" type="pres">
      <dgm:prSet presAssocID="{52821AF8-E09E-412F-A94C-F515158F634E}" presName="connTx" presStyleLbl="parChTrans1D3" presStyleIdx="1" presStyleCnt="5"/>
      <dgm:spPr/>
      <dgm:t>
        <a:bodyPr/>
        <a:lstStyle/>
        <a:p>
          <a:endParaRPr lang="tr-TR"/>
        </a:p>
      </dgm:t>
    </dgm:pt>
    <dgm:pt modelId="{69823466-EC46-44B0-AC5F-EF1B59DC421B}" type="pres">
      <dgm:prSet presAssocID="{90CE8A2A-0151-4DA4-A733-7A4EBE6B9D4B}" presName="root2" presStyleCnt="0"/>
      <dgm:spPr/>
    </dgm:pt>
    <dgm:pt modelId="{A6854744-EB75-4752-9065-703C251D99D2}" type="pres">
      <dgm:prSet presAssocID="{90CE8A2A-0151-4DA4-A733-7A4EBE6B9D4B}" presName="LevelTwoTextNod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FB440B96-5D26-4C57-9801-59D987BBDDD9}" type="pres">
      <dgm:prSet presAssocID="{90CE8A2A-0151-4DA4-A733-7A4EBE6B9D4B}" presName="level3hierChild" presStyleCnt="0"/>
      <dgm:spPr/>
    </dgm:pt>
    <dgm:pt modelId="{6005553D-1F8F-4716-BE4E-F46042D7E500}" type="pres">
      <dgm:prSet presAssocID="{87F31332-3CE4-4244-9400-D2CC16BF68F6}" presName="conn2-1" presStyleLbl="parChTrans1D4" presStyleIdx="2" presStyleCnt="37"/>
      <dgm:spPr/>
      <dgm:t>
        <a:bodyPr/>
        <a:lstStyle/>
        <a:p>
          <a:endParaRPr lang="tr-TR"/>
        </a:p>
      </dgm:t>
    </dgm:pt>
    <dgm:pt modelId="{9446044A-753F-453A-B94B-2E1389466123}" type="pres">
      <dgm:prSet presAssocID="{87F31332-3CE4-4244-9400-D2CC16BF68F6}" presName="connTx" presStyleLbl="parChTrans1D4" presStyleIdx="2" presStyleCnt="37"/>
      <dgm:spPr/>
      <dgm:t>
        <a:bodyPr/>
        <a:lstStyle/>
        <a:p>
          <a:endParaRPr lang="tr-TR"/>
        </a:p>
      </dgm:t>
    </dgm:pt>
    <dgm:pt modelId="{0987C848-AA21-4CEB-BC52-769B5464C6C2}" type="pres">
      <dgm:prSet presAssocID="{20748C1A-3140-449A-A363-58880D0F6EBC}" presName="root2" presStyleCnt="0"/>
      <dgm:spPr/>
    </dgm:pt>
    <dgm:pt modelId="{2D8A841C-6965-4F76-AD81-E7A14F76A3D7}" type="pres">
      <dgm:prSet presAssocID="{20748C1A-3140-449A-A363-58880D0F6EBC}" presName="LevelTwoTextNode" presStyleLbl="node4" presStyleIdx="2" presStyleCnt="37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2C56A2EC-9899-4766-8A26-1BBBA1DD6567}" type="pres">
      <dgm:prSet presAssocID="{20748C1A-3140-449A-A363-58880D0F6EBC}" presName="level3hierChild" presStyleCnt="0"/>
      <dgm:spPr/>
    </dgm:pt>
    <dgm:pt modelId="{CF083BBC-F4D0-43C8-8014-CD41DC10B120}" type="pres">
      <dgm:prSet presAssocID="{5DD42AAB-B795-48F2-8FE6-CCDF6529450B}" presName="conn2-1" presStyleLbl="parChTrans1D4" presStyleIdx="3" presStyleCnt="37"/>
      <dgm:spPr/>
      <dgm:t>
        <a:bodyPr/>
        <a:lstStyle/>
        <a:p>
          <a:endParaRPr lang="tr-TR"/>
        </a:p>
      </dgm:t>
    </dgm:pt>
    <dgm:pt modelId="{93F6AB55-C3F1-4CB8-B4D3-B98230687CF9}" type="pres">
      <dgm:prSet presAssocID="{5DD42AAB-B795-48F2-8FE6-CCDF6529450B}" presName="connTx" presStyleLbl="parChTrans1D4" presStyleIdx="3" presStyleCnt="37"/>
      <dgm:spPr/>
      <dgm:t>
        <a:bodyPr/>
        <a:lstStyle/>
        <a:p>
          <a:endParaRPr lang="tr-TR"/>
        </a:p>
      </dgm:t>
    </dgm:pt>
    <dgm:pt modelId="{20A03FE3-2FF2-4226-9F3D-8884278C59E6}" type="pres">
      <dgm:prSet presAssocID="{E5299A66-4675-4766-817C-D1A0C99D5B15}" presName="root2" presStyleCnt="0"/>
      <dgm:spPr/>
    </dgm:pt>
    <dgm:pt modelId="{C17BB9CE-9C9A-4A8D-8691-3DD1E6C45900}" type="pres">
      <dgm:prSet presAssocID="{E5299A66-4675-4766-817C-D1A0C99D5B15}" presName="LevelTwoTextNode" presStyleLbl="node4" presStyleIdx="3" presStyleCnt="37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8416295F-A342-4997-85F6-E123D47E33A1}" type="pres">
      <dgm:prSet presAssocID="{E5299A66-4675-4766-817C-D1A0C99D5B15}" presName="level3hierChild" presStyleCnt="0"/>
      <dgm:spPr/>
    </dgm:pt>
    <dgm:pt modelId="{91AFBCD3-8C3E-4488-A906-DE7BC4E3CA53}" type="pres">
      <dgm:prSet presAssocID="{C93A27AF-943F-40C3-AA9D-F2E3DBCBF7C8}" presName="conn2-1" presStyleLbl="parChTrans1D4" presStyleIdx="4" presStyleCnt="37"/>
      <dgm:spPr/>
      <dgm:t>
        <a:bodyPr/>
        <a:lstStyle/>
        <a:p>
          <a:endParaRPr lang="tr-TR"/>
        </a:p>
      </dgm:t>
    </dgm:pt>
    <dgm:pt modelId="{65E8F4DB-E520-4E26-9D7F-936F0B35C191}" type="pres">
      <dgm:prSet presAssocID="{C93A27AF-943F-40C3-AA9D-F2E3DBCBF7C8}" presName="connTx" presStyleLbl="parChTrans1D4" presStyleIdx="4" presStyleCnt="37"/>
      <dgm:spPr/>
      <dgm:t>
        <a:bodyPr/>
        <a:lstStyle/>
        <a:p>
          <a:endParaRPr lang="tr-TR"/>
        </a:p>
      </dgm:t>
    </dgm:pt>
    <dgm:pt modelId="{3A8A5232-A5BB-4D81-A6FB-F10E8BC72E8A}" type="pres">
      <dgm:prSet presAssocID="{A268D58B-A301-4F66-9599-5483A4443FC3}" presName="root2" presStyleCnt="0"/>
      <dgm:spPr/>
    </dgm:pt>
    <dgm:pt modelId="{935C839D-6A0D-422D-A74B-7B63E0D8273D}" type="pres">
      <dgm:prSet presAssocID="{A268D58B-A301-4F66-9599-5483A4443FC3}" presName="LevelTwoTextNode" presStyleLbl="node4" presStyleIdx="4" presStyleCnt="37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BA432F51-5BE1-46F9-8A4A-31E27D16ED08}" type="pres">
      <dgm:prSet presAssocID="{A268D58B-A301-4F66-9599-5483A4443FC3}" presName="level3hierChild" presStyleCnt="0"/>
      <dgm:spPr/>
    </dgm:pt>
    <dgm:pt modelId="{77689957-F4E0-40EA-BC9E-19B30F33AF0E}" type="pres">
      <dgm:prSet presAssocID="{1BB49B2F-F6D6-460D-A29D-5B58540DE3D9}" presName="conn2-1" presStyleLbl="parChTrans1D4" presStyleIdx="5" presStyleCnt="37"/>
      <dgm:spPr/>
      <dgm:t>
        <a:bodyPr/>
        <a:lstStyle/>
        <a:p>
          <a:endParaRPr lang="tr-TR"/>
        </a:p>
      </dgm:t>
    </dgm:pt>
    <dgm:pt modelId="{63D1C952-F2ED-4F9B-8345-F1A2916AC4E9}" type="pres">
      <dgm:prSet presAssocID="{1BB49B2F-F6D6-460D-A29D-5B58540DE3D9}" presName="connTx" presStyleLbl="parChTrans1D4" presStyleIdx="5" presStyleCnt="37"/>
      <dgm:spPr/>
      <dgm:t>
        <a:bodyPr/>
        <a:lstStyle/>
        <a:p>
          <a:endParaRPr lang="tr-TR"/>
        </a:p>
      </dgm:t>
    </dgm:pt>
    <dgm:pt modelId="{28D04F6F-682E-49B0-81F4-0ED46D7B22F5}" type="pres">
      <dgm:prSet presAssocID="{9FB41DE2-3E22-44BD-B8A2-0D2E46296538}" presName="root2" presStyleCnt="0"/>
      <dgm:spPr/>
    </dgm:pt>
    <dgm:pt modelId="{57CA00C6-DE60-4A2A-AFB3-657232141378}" type="pres">
      <dgm:prSet presAssocID="{9FB41DE2-3E22-44BD-B8A2-0D2E46296538}" presName="LevelTwoTextNode" presStyleLbl="node4" presStyleIdx="5" presStyleCnt="37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D6D2CBCB-BFB2-43E0-A2CF-4B155F959ABB}" type="pres">
      <dgm:prSet presAssocID="{9FB41DE2-3E22-44BD-B8A2-0D2E46296538}" presName="level3hierChild" presStyleCnt="0"/>
      <dgm:spPr/>
    </dgm:pt>
    <dgm:pt modelId="{08571270-55CA-49AB-9752-E5F6E8F4D838}" type="pres">
      <dgm:prSet presAssocID="{ED275EE8-3FEA-4D74-9D12-00A4273DBDFE}" presName="conn2-1" presStyleLbl="parChTrans1D4" presStyleIdx="6" presStyleCnt="37"/>
      <dgm:spPr/>
      <dgm:t>
        <a:bodyPr/>
        <a:lstStyle/>
        <a:p>
          <a:endParaRPr lang="tr-TR"/>
        </a:p>
      </dgm:t>
    </dgm:pt>
    <dgm:pt modelId="{CA08369C-5F42-4CF5-8285-0531C6964E7D}" type="pres">
      <dgm:prSet presAssocID="{ED275EE8-3FEA-4D74-9D12-00A4273DBDFE}" presName="connTx" presStyleLbl="parChTrans1D4" presStyleIdx="6" presStyleCnt="37"/>
      <dgm:spPr/>
      <dgm:t>
        <a:bodyPr/>
        <a:lstStyle/>
        <a:p>
          <a:endParaRPr lang="tr-TR"/>
        </a:p>
      </dgm:t>
    </dgm:pt>
    <dgm:pt modelId="{C9393D7E-562B-43C5-8247-02FC445A67BA}" type="pres">
      <dgm:prSet presAssocID="{E70FC4FA-32A2-4A64-9F1A-BC96C13E8CDB}" presName="root2" presStyleCnt="0"/>
      <dgm:spPr/>
    </dgm:pt>
    <dgm:pt modelId="{4CE02D02-AB9D-4C71-82EE-7ABB09A15F60}" type="pres">
      <dgm:prSet presAssocID="{E70FC4FA-32A2-4A64-9F1A-BC96C13E8CDB}" presName="LevelTwoTextNode" presStyleLbl="node4" presStyleIdx="6" presStyleCnt="37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6A6455-8D4C-420A-9378-26D717273590}" type="pres">
      <dgm:prSet presAssocID="{E70FC4FA-32A2-4A64-9F1A-BC96C13E8CDB}" presName="level3hierChild" presStyleCnt="0"/>
      <dgm:spPr/>
    </dgm:pt>
    <dgm:pt modelId="{799A694B-0306-464A-8348-2D52DCA46933}" type="pres">
      <dgm:prSet presAssocID="{8DD45D47-4C9B-4E29-906A-CD86B46D6718}" presName="conn2-1" presStyleLbl="parChTrans1D4" presStyleIdx="7" presStyleCnt="37"/>
      <dgm:spPr/>
      <dgm:t>
        <a:bodyPr/>
        <a:lstStyle/>
        <a:p>
          <a:endParaRPr lang="tr-TR"/>
        </a:p>
      </dgm:t>
    </dgm:pt>
    <dgm:pt modelId="{28977E6A-139C-4705-91EF-12666DF84BB7}" type="pres">
      <dgm:prSet presAssocID="{8DD45D47-4C9B-4E29-906A-CD86B46D6718}" presName="connTx" presStyleLbl="parChTrans1D4" presStyleIdx="7" presStyleCnt="37"/>
      <dgm:spPr/>
      <dgm:t>
        <a:bodyPr/>
        <a:lstStyle/>
        <a:p>
          <a:endParaRPr lang="tr-TR"/>
        </a:p>
      </dgm:t>
    </dgm:pt>
    <dgm:pt modelId="{2C3B6AB3-4C4C-45B5-AC92-3B170982297E}" type="pres">
      <dgm:prSet presAssocID="{EF30E1A5-E90D-4E53-A75A-B69220A13025}" presName="root2" presStyleCnt="0"/>
      <dgm:spPr/>
    </dgm:pt>
    <dgm:pt modelId="{E097F632-9A07-4B05-A24B-A05C739AC3A3}" type="pres">
      <dgm:prSet presAssocID="{EF30E1A5-E90D-4E53-A75A-B69220A13025}" presName="LevelTwoTextNode" presStyleLbl="node4" presStyleIdx="7" presStyleCnt="37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9DB79629-6556-4388-87AE-4056C1D1D669}" type="pres">
      <dgm:prSet presAssocID="{EF30E1A5-E90D-4E53-A75A-B69220A13025}" presName="level3hierChild" presStyleCnt="0"/>
      <dgm:spPr/>
    </dgm:pt>
    <dgm:pt modelId="{6EA978FA-0CEC-4EE4-AF30-9DCC5D0CBEDC}" type="pres">
      <dgm:prSet presAssocID="{71E4B50E-2385-44D5-A4DE-39DD90CDA591}" presName="conn2-1" presStyleLbl="parChTrans1D4" presStyleIdx="8" presStyleCnt="37"/>
      <dgm:spPr/>
      <dgm:t>
        <a:bodyPr/>
        <a:lstStyle/>
        <a:p>
          <a:endParaRPr lang="tr-TR"/>
        </a:p>
      </dgm:t>
    </dgm:pt>
    <dgm:pt modelId="{1A127CF4-C432-407B-A9E8-C94BB39846A9}" type="pres">
      <dgm:prSet presAssocID="{71E4B50E-2385-44D5-A4DE-39DD90CDA591}" presName="connTx" presStyleLbl="parChTrans1D4" presStyleIdx="8" presStyleCnt="37"/>
      <dgm:spPr/>
      <dgm:t>
        <a:bodyPr/>
        <a:lstStyle/>
        <a:p>
          <a:endParaRPr lang="tr-TR"/>
        </a:p>
      </dgm:t>
    </dgm:pt>
    <dgm:pt modelId="{9AA61C7D-5CF7-4747-BDD7-99B451AFD53E}" type="pres">
      <dgm:prSet presAssocID="{0FE02001-EF43-472A-ABBB-236E455A3B93}" presName="root2" presStyleCnt="0"/>
      <dgm:spPr/>
    </dgm:pt>
    <dgm:pt modelId="{16410A73-7711-4B4E-AE9C-8DAF9BE3D43B}" type="pres">
      <dgm:prSet presAssocID="{0FE02001-EF43-472A-ABBB-236E455A3B93}" presName="LevelTwoTextNode" presStyleLbl="node4" presStyleIdx="8" presStyleCnt="37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1BAC285C-02CD-4617-ADCE-17EA66B123C1}" type="pres">
      <dgm:prSet presAssocID="{0FE02001-EF43-472A-ABBB-236E455A3B93}" presName="level3hierChild" presStyleCnt="0"/>
      <dgm:spPr/>
    </dgm:pt>
    <dgm:pt modelId="{6C3992AD-C798-4238-B728-5275B5E82199}" type="pres">
      <dgm:prSet presAssocID="{9FC3777A-6232-4AB9-B543-E780BF330724}" presName="conn2-1" presStyleLbl="parChTrans1D4" presStyleIdx="9" presStyleCnt="37"/>
      <dgm:spPr/>
      <dgm:t>
        <a:bodyPr/>
        <a:lstStyle/>
        <a:p>
          <a:endParaRPr lang="tr-TR"/>
        </a:p>
      </dgm:t>
    </dgm:pt>
    <dgm:pt modelId="{BBF139A0-0B33-4F99-ABF6-1B4EB5854B37}" type="pres">
      <dgm:prSet presAssocID="{9FC3777A-6232-4AB9-B543-E780BF330724}" presName="connTx" presStyleLbl="parChTrans1D4" presStyleIdx="9" presStyleCnt="37"/>
      <dgm:spPr/>
      <dgm:t>
        <a:bodyPr/>
        <a:lstStyle/>
        <a:p>
          <a:endParaRPr lang="tr-TR"/>
        </a:p>
      </dgm:t>
    </dgm:pt>
    <dgm:pt modelId="{73F38840-B2E7-416F-A039-4410BEA65E3C}" type="pres">
      <dgm:prSet presAssocID="{2864CE2F-AACC-46BD-923A-7E3155BA011B}" presName="root2" presStyleCnt="0"/>
      <dgm:spPr/>
    </dgm:pt>
    <dgm:pt modelId="{75533F6C-329F-4F6C-A606-1C1EE6CAFBFE}" type="pres">
      <dgm:prSet presAssocID="{2864CE2F-AACC-46BD-923A-7E3155BA011B}" presName="LevelTwoTextNode" presStyleLbl="node4" presStyleIdx="9" presStyleCnt="37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3A8FF083-2EE6-4D98-8E57-125856758183}" type="pres">
      <dgm:prSet presAssocID="{2864CE2F-AACC-46BD-923A-7E3155BA011B}" presName="level3hierChild" presStyleCnt="0"/>
      <dgm:spPr/>
    </dgm:pt>
    <dgm:pt modelId="{D5C9E559-69E8-48B8-AB96-E972576C95F4}" type="pres">
      <dgm:prSet presAssocID="{0043C9B0-B411-4C2D-96E7-01954FE8B104}" presName="conn2-1" presStyleLbl="parChTrans1D3" presStyleIdx="2" presStyleCnt="5"/>
      <dgm:spPr/>
      <dgm:t>
        <a:bodyPr/>
        <a:lstStyle/>
        <a:p>
          <a:endParaRPr lang="tr-TR"/>
        </a:p>
      </dgm:t>
    </dgm:pt>
    <dgm:pt modelId="{F1E2A2C3-058A-40F8-A29C-7D5DC2E0BD06}" type="pres">
      <dgm:prSet presAssocID="{0043C9B0-B411-4C2D-96E7-01954FE8B104}" presName="connTx" presStyleLbl="parChTrans1D3" presStyleIdx="2" presStyleCnt="5"/>
      <dgm:spPr/>
      <dgm:t>
        <a:bodyPr/>
        <a:lstStyle/>
        <a:p>
          <a:endParaRPr lang="tr-TR"/>
        </a:p>
      </dgm:t>
    </dgm:pt>
    <dgm:pt modelId="{8B5795AA-CE38-4C6B-9219-31E9878F2E01}" type="pres">
      <dgm:prSet presAssocID="{948DFFE5-8359-4980-96FB-B856BEA8A076}" presName="root2" presStyleCnt="0"/>
      <dgm:spPr/>
    </dgm:pt>
    <dgm:pt modelId="{835A21AC-D9BD-47F6-8879-04500C0B986D}" type="pres">
      <dgm:prSet presAssocID="{948DFFE5-8359-4980-96FB-B856BEA8A076}" presName="LevelTwoTextNod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B3436BDF-1CA1-4CB1-B9F2-E59363747119}" type="pres">
      <dgm:prSet presAssocID="{948DFFE5-8359-4980-96FB-B856BEA8A076}" presName="level3hierChild" presStyleCnt="0"/>
      <dgm:spPr/>
    </dgm:pt>
    <dgm:pt modelId="{0FAEBCE3-82AF-4C89-BA12-931FEF4FB646}" type="pres">
      <dgm:prSet presAssocID="{E31290DD-B27D-4940-BD92-5B2E7FC0AA72}" presName="conn2-1" presStyleLbl="parChTrans1D4" presStyleIdx="10" presStyleCnt="37"/>
      <dgm:spPr/>
      <dgm:t>
        <a:bodyPr/>
        <a:lstStyle/>
        <a:p>
          <a:endParaRPr lang="tr-TR"/>
        </a:p>
      </dgm:t>
    </dgm:pt>
    <dgm:pt modelId="{47509C2A-A822-402E-B64D-F94A1EA8DEAB}" type="pres">
      <dgm:prSet presAssocID="{E31290DD-B27D-4940-BD92-5B2E7FC0AA72}" presName="connTx" presStyleLbl="parChTrans1D4" presStyleIdx="10" presStyleCnt="37"/>
      <dgm:spPr/>
      <dgm:t>
        <a:bodyPr/>
        <a:lstStyle/>
        <a:p>
          <a:endParaRPr lang="tr-TR"/>
        </a:p>
      </dgm:t>
    </dgm:pt>
    <dgm:pt modelId="{C1D6498D-9BA6-4720-8811-18B2E5EF5831}" type="pres">
      <dgm:prSet presAssocID="{D731389B-1D58-4253-A478-4DBE9B3B6245}" presName="root2" presStyleCnt="0"/>
      <dgm:spPr/>
    </dgm:pt>
    <dgm:pt modelId="{4BB731D4-9AA2-497F-A026-FF9576FBF95C}" type="pres">
      <dgm:prSet presAssocID="{D731389B-1D58-4253-A478-4DBE9B3B6245}" presName="LevelTwoTextNode" presStyleLbl="node4" presStyleIdx="10" presStyleCnt="37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261DD4D8-2E75-4C19-A367-FEA5143620D1}" type="pres">
      <dgm:prSet presAssocID="{D731389B-1D58-4253-A478-4DBE9B3B6245}" presName="level3hierChild" presStyleCnt="0"/>
      <dgm:spPr/>
    </dgm:pt>
    <dgm:pt modelId="{081625F8-13F0-407E-B38A-EEAA0EB36B92}" type="pres">
      <dgm:prSet presAssocID="{8FAF3777-4B0B-4752-919D-234FDE1C0FBB}" presName="conn2-1" presStyleLbl="parChTrans1D4" presStyleIdx="11" presStyleCnt="37"/>
      <dgm:spPr/>
      <dgm:t>
        <a:bodyPr/>
        <a:lstStyle/>
        <a:p>
          <a:endParaRPr lang="tr-TR"/>
        </a:p>
      </dgm:t>
    </dgm:pt>
    <dgm:pt modelId="{2C05C1D9-D518-485B-BE59-60A6E27222BA}" type="pres">
      <dgm:prSet presAssocID="{8FAF3777-4B0B-4752-919D-234FDE1C0FBB}" presName="connTx" presStyleLbl="parChTrans1D4" presStyleIdx="11" presStyleCnt="37"/>
      <dgm:spPr/>
      <dgm:t>
        <a:bodyPr/>
        <a:lstStyle/>
        <a:p>
          <a:endParaRPr lang="tr-TR"/>
        </a:p>
      </dgm:t>
    </dgm:pt>
    <dgm:pt modelId="{F90FE4AF-3FD8-4500-BE46-625C2DBA2021}" type="pres">
      <dgm:prSet presAssocID="{ABB7C3B6-DD95-4055-AB91-9EEEFC915F9D}" presName="root2" presStyleCnt="0"/>
      <dgm:spPr/>
    </dgm:pt>
    <dgm:pt modelId="{B5CD09B5-3441-4909-B6A2-6D0FCCF6B34C}" type="pres">
      <dgm:prSet presAssocID="{ABB7C3B6-DD95-4055-AB91-9EEEFC915F9D}" presName="LevelTwoTextNode" presStyleLbl="node4" presStyleIdx="11" presStyleCnt="37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E77D9937-EDFA-4475-AA9D-8884331C6E34}" type="pres">
      <dgm:prSet presAssocID="{ABB7C3B6-DD95-4055-AB91-9EEEFC915F9D}" presName="level3hierChild" presStyleCnt="0"/>
      <dgm:spPr/>
    </dgm:pt>
    <dgm:pt modelId="{BCD27AA3-F13C-40D3-8670-961C331EBD3D}" type="pres">
      <dgm:prSet presAssocID="{A0E55FCC-4C6D-490B-8B2E-824245234633}" presName="conn2-1" presStyleLbl="parChTrans1D4" presStyleIdx="12" presStyleCnt="37"/>
      <dgm:spPr/>
      <dgm:t>
        <a:bodyPr/>
        <a:lstStyle/>
        <a:p>
          <a:endParaRPr lang="tr-TR"/>
        </a:p>
      </dgm:t>
    </dgm:pt>
    <dgm:pt modelId="{522B21D3-C91B-4D4C-B4C5-EEE3F6AFB704}" type="pres">
      <dgm:prSet presAssocID="{A0E55FCC-4C6D-490B-8B2E-824245234633}" presName="connTx" presStyleLbl="parChTrans1D4" presStyleIdx="12" presStyleCnt="37"/>
      <dgm:spPr/>
      <dgm:t>
        <a:bodyPr/>
        <a:lstStyle/>
        <a:p>
          <a:endParaRPr lang="tr-TR"/>
        </a:p>
      </dgm:t>
    </dgm:pt>
    <dgm:pt modelId="{1F4328CD-2FB4-4491-8409-FF3FC21B7C2A}" type="pres">
      <dgm:prSet presAssocID="{51DECDAA-4340-4C34-9191-96116B2D014E}" presName="root2" presStyleCnt="0"/>
      <dgm:spPr/>
    </dgm:pt>
    <dgm:pt modelId="{797833D0-0331-42ED-8C50-0D6A84C6221E}" type="pres">
      <dgm:prSet presAssocID="{51DECDAA-4340-4C34-9191-96116B2D014E}" presName="LevelTwoTextNode" presStyleLbl="node4" presStyleIdx="12" presStyleCnt="37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0936DB53-4868-41C5-AA78-93059E9227EA}" type="pres">
      <dgm:prSet presAssocID="{51DECDAA-4340-4C34-9191-96116B2D014E}" presName="level3hierChild" presStyleCnt="0"/>
      <dgm:spPr/>
    </dgm:pt>
    <dgm:pt modelId="{E84353F4-E096-46D5-B11E-62BCB5AE03E8}" type="pres">
      <dgm:prSet presAssocID="{F6880EAE-EAAD-4272-A0CA-9EEF6D0BF7AB}" presName="conn2-1" presStyleLbl="parChTrans1D4" presStyleIdx="13" presStyleCnt="37"/>
      <dgm:spPr/>
      <dgm:t>
        <a:bodyPr/>
        <a:lstStyle/>
        <a:p>
          <a:endParaRPr lang="tr-TR"/>
        </a:p>
      </dgm:t>
    </dgm:pt>
    <dgm:pt modelId="{E79CAD70-6204-44A9-8CA0-DF7ACC116860}" type="pres">
      <dgm:prSet presAssocID="{F6880EAE-EAAD-4272-A0CA-9EEF6D0BF7AB}" presName="connTx" presStyleLbl="parChTrans1D4" presStyleIdx="13" presStyleCnt="37"/>
      <dgm:spPr/>
      <dgm:t>
        <a:bodyPr/>
        <a:lstStyle/>
        <a:p>
          <a:endParaRPr lang="tr-TR"/>
        </a:p>
      </dgm:t>
    </dgm:pt>
    <dgm:pt modelId="{CA33972D-0949-4419-8B3B-36D2E7CD390B}" type="pres">
      <dgm:prSet presAssocID="{9A534C46-6AE0-4617-8079-773FECC2B85F}" presName="root2" presStyleCnt="0"/>
      <dgm:spPr/>
    </dgm:pt>
    <dgm:pt modelId="{C27F093E-6AF0-44D0-935A-7ED70AE80009}" type="pres">
      <dgm:prSet presAssocID="{9A534C46-6AE0-4617-8079-773FECC2B85F}" presName="LevelTwoTextNode" presStyleLbl="node4" presStyleIdx="13" presStyleCnt="37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E0A07B65-282A-4DC7-9B14-F47C2AB44DBE}" type="pres">
      <dgm:prSet presAssocID="{9A534C46-6AE0-4617-8079-773FECC2B85F}" presName="level3hierChild" presStyleCnt="0"/>
      <dgm:spPr/>
    </dgm:pt>
    <dgm:pt modelId="{3E4327F2-A688-4FF2-8B8A-74ED10EF0997}" type="pres">
      <dgm:prSet presAssocID="{8E651C9E-6AEC-4BC4-B1AB-33A36AF1F574}" presName="conn2-1" presStyleLbl="parChTrans1D4" presStyleIdx="14" presStyleCnt="37"/>
      <dgm:spPr/>
      <dgm:t>
        <a:bodyPr/>
        <a:lstStyle/>
        <a:p>
          <a:endParaRPr lang="tr-TR"/>
        </a:p>
      </dgm:t>
    </dgm:pt>
    <dgm:pt modelId="{2581C082-E6F0-4798-A723-700D6623ACEF}" type="pres">
      <dgm:prSet presAssocID="{8E651C9E-6AEC-4BC4-B1AB-33A36AF1F574}" presName="connTx" presStyleLbl="parChTrans1D4" presStyleIdx="14" presStyleCnt="37"/>
      <dgm:spPr/>
      <dgm:t>
        <a:bodyPr/>
        <a:lstStyle/>
        <a:p>
          <a:endParaRPr lang="tr-TR"/>
        </a:p>
      </dgm:t>
    </dgm:pt>
    <dgm:pt modelId="{D447146A-8AFC-4E5F-9070-59B0D0EAF3AE}" type="pres">
      <dgm:prSet presAssocID="{A5D88048-5D0F-46EA-92AE-D60AD2EC199C}" presName="root2" presStyleCnt="0"/>
      <dgm:spPr/>
    </dgm:pt>
    <dgm:pt modelId="{712D723F-B8BF-411C-B276-102158B067D6}" type="pres">
      <dgm:prSet presAssocID="{A5D88048-5D0F-46EA-92AE-D60AD2EC199C}" presName="LevelTwoTextNode" presStyleLbl="node4" presStyleIdx="14" presStyleCnt="37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DEE67159-C9B4-410F-B2A3-FAC9220AFCFA}" type="pres">
      <dgm:prSet presAssocID="{A5D88048-5D0F-46EA-92AE-D60AD2EC199C}" presName="level3hierChild" presStyleCnt="0"/>
      <dgm:spPr/>
    </dgm:pt>
    <dgm:pt modelId="{3BDFD04A-A106-4596-B030-FB4CDD98C1FC}" type="pres">
      <dgm:prSet presAssocID="{0558B470-A307-4B15-99D8-A1561A116415}" presName="conn2-1" presStyleLbl="parChTrans1D4" presStyleIdx="15" presStyleCnt="37"/>
      <dgm:spPr/>
      <dgm:t>
        <a:bodyPr/>
        <a:lstStyle/>
        <a:p>
          <a:endParaRPr lang="tr-TR"/>
        </a:p>
      </dgm:t>
    </dgm:pt>
    <dgm:pt modelId="{D94D5593-9055-4C8F-B525-1F0C6E20CE54}" type="pres">
      <dgm:prSet presAssocID="{0558B470-A307-4B15-99D8-A1561A116415}" presName="connTx" presStyleLbl="parChTrans1D4" presStyleIdx="15" presStyleCnt="37"/>
      <dgm:spPr/>
      <dgm:t>
        <a:bodyPr/>
        <a:lstStyle/>
        <a:p>
          <a:endParaRPr lang="tr-TR"/>
        </a:p>
      </dgm:t>
    </dgm:pt>
    <dgm:pt modelId="{CD855103-AEF5-4920-B640-33046BB57F7A}" type="pres">
      <dgm:prSet presAssocID="{FCC376EE-A618-42F5-8A55-CB2C7C323C68}" presName="root2" presStyleCnt="0"/>
      <dgm:spPr/>
    </dgm:pt>
    <dgm:pt modelId="{054A8C5D-719F-455F-B2A5-CF9E632A3819}" type="pres">
      <dgm:prSet presAssocID="{FCC376EE-A618-42F5-8A55-CB2C7C323C68}" presName="LevelTwoTextNode" presStyleLbl="node4" presStyleIdx="15" presStyleCnt="37" custScaleY="16594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C9F5B7C8-1451-4E28-8609-9041FFF50062}" type="pres">
      <dgm:prSet presAssocID="{FCC376EE-A618-42F5-8A55-CB2C7C323C68}" presName="level3hierChild" presStyleCnt="0"/>
      <dgm:spPr/>
    </dgm:pt>
    <dgm:pt modelId="{3C31882E-FE26-4D18-96FA-EF9EAD5D8720}" type="pres">
      <dgm:prSet presAssocID="{ADFC2A14-DA55-4FCE-87C9-1B310AE74D3F}" presName="conn2-1" presStyleLbl="parChTrans1D4" presStyleIdx="16" presStyleCnt="37"/>
      <dgm:spPr/>
      <dgm:t>
        <a:bodyPr/>
        <a:lstStyle/>
        <a:p>
          <a:endParaRPr lang="tr-TR"/>
        </a:p>
      </dgm:t>
    </dgm:pt>
    <dgm:pt modelId="{BDFE5A95-2E9F-42D2-A559-74FC8BE81A65}" type="pres">
      <dgm:prSet presAssocID="{ADFC2A14-DA55-4FCE-87C9-1B310AE74D3F}" presName="connTx" presStyleLbl="parChTrans1D4" presStyleIdx="16" presStyleCnt="37"/>
      <dgm:spPr/>
      <dgm:t>
        <a:bodyPr/>
        <a:lstStyle/>
        <a:p>
          <a:endParaRPr lang="tr-TR"/>
        </a:p>
      </dgm:t>
    </dgm:pt>
    <dgm:pt modelId="{22F99882-F9A5-46DE-86AB-96A7FC8B41B0}" type="pres">
      <dgm:prSet presAssocID="{BF7060BE-3801-4137-9488-F8EF1674E38B}" presName="root2" presStyleCnt="0"/>
      <dgm:spPr/>
    </dgm:pt>
    <dgm:pt modelId="{A3184B76-00EE-42E4-8817-82C743B67585}" type="pres">
      <dgm:prSet presAssocID="{BF7060BE-3801-4137-9488-F8EF1674E38B}" presName="LevelTwoTextNode" presStyleLbl="node4" presStyleIdx="16" presStyleCnt="37" custScaleX="105733" custScaleY="135696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4BB2B3E6-ACBF-4046-8C9B-E38F1B0B8DEA}" type="pres">
      <dgm:prSet presAssocID="{BF7060BE-3801-4137-9488-F8EF1674E38B}" presName="level3hierChild" presStyleCnt="0"/>
      <dgm:spPr/>
    </dgm:pt>
    <dgm:pt modelId="{69D7223E-4579-4B00-B83E-12AA6404E830}" type="pres">
      <dgm:prSet presAssocID="{BB316439-FE5D-41B4-AE5A-BB6D02DEA686}" presName="conn2-1" presStyleLbl="parChTrans1D4" presStyleIdx="17" presStyleCnt="37"/>
      <dgm:spPr/>
      <dgm:t>
        <a:bodyPr/>
        <a:lstStyle/>
        <a:p>
          <a:endParaRPr lang="tr-TR"/>
        </a:p>
      </dgm:t>
    </dgm:pt>
    <dgm:pt modelId="{FE53D80E-ADD9-43AA-A956-02E2AA54E2ED}" type="pres">
      <dgm:prSet presAssocID="{BB316439-FE5D-41B4-AE5A-BB6D02DEA686}" presName="connTx" presStyleLbl="parChTrans1D4" presStyleIdx="17" presStyleCnt="37"/>
      <dgm:spPr/>
      <dgm:t>
        <a:bodyPr/>
        <a:lstStyle/>
        <a:p>
          <a:endParaRPr lang="tr-TR"/>
        </a:p>
      </dgm:t>
    </dgm:pt>
    <dgm:pt modelId="{B2829867-1C2B-4B29-A4CF-E70A5A612B8E}" type="pres">
      <dgm:prSet presAssocID="{10B53261-820B-4C5B-8D24-E9978EC958FD}" presName="root2" presStyleCnt="0"/>
      <dgm:spPr/>
    </dgm:pt>
    <dgm:pt modelId="{FFA1FFBD-D0BA-4E96-AA87-5641D5D8D176}" type="pres">
      <dgm:prSet presAssocID="{10B53261-820B-4C5B-8D24-E9978EC958FD}" presName="LevelTwoTextNode" presStyleLbl="node4" presStyleIdx="17" presStyleCnt="37" custScaleX="105733" custScaleY="135696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FB6BD0BF-6876-4F08-82B3-3A8C8C4B9A74}" type="pres">
      <dgm:prSet presAssocID="{10B53261-820B-4C5B-8D24-E9978EC958FD}" presName="level3hierChild" presStyleCnt="0"/>
      <dgm:spPr/>
    </dgm:pt>
    <dgm:pt modelId="{EF02B54F-5F91-4C54-AC76-39590B3DE626}" type="pres">
      <dgm:prSet presAssocID="{420A715D-0C0A-4C2D-A127-121CAD9CEB93}" presName="conn2-1" presStyleLbl="parChTrans1D4" presStyleIdx="18" presStyleCnt="37"/>
      <dgm:spPr/>
      <dgm:t>
        <a:bodyPr/>
        <a:lstStyle/>
        <a:p>
          <a:endParaRPr lang="tr-TR"/>
        </a:p>
      </dgm:t>
    </dgm:pt>
    <dgm:pt modelId="{8AB5C515-A206-482C-937F-0FCBC3819227}" type="pres">
      <dgm:prSet presAssocID="{420A715D-0C0A-4C2D-A127-121CAD9CEB93}" presName="connTx" presStyleLbl="parChTrans1D4" presStyleIdx="18" presStyleCnt="37"/>
      <dgm:spPr/>
      <dgm:t>
        <a:bodyPr/>
        <a:lstStyle/>
        <a:p>
          <a:endParaRPr lang="tr-TR"/>
        </a:p>
      </dgm:t>
    </dgm:pt>
    <dgm:pt modelId="{9D8F4891-34D4-461F-94FC-D0AF9C587A6C}" type="pres">
      <dgm:prSet presAssocID="{20789D6C-6F24-4B2B-93F3-DF09A5643ECD}" presName="root2" presStyleCnt="0"/>
      <dgm:spPr/>
    </dgm:pt>
    <dgm:pt modelId="{85093BA2-0221-4EB3-8FF5-4B288296AF1A}" type="pres">
      <dgm:prSet presAssocID="{20789D6C-6F24-4B2B-93F3-DF09A5643ECD}" presName="LevelTwoTextNode" presStyleLbl="node4" presStyleIdx="18" presStyleCnt="37" custScaleX="105733" custScaleY="135696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950B6794-14E6-4CF8-ACD2-D632E39A8405}" type="pres">
      <dgm:prSet presAssocID="{20789D6C-6F24-4B2B-93F3-DF09A5643ECD}" presName="level3hierChild" presStyleCnt="0"/>
      <dgm:spPr/>
    </dgm:pt>
    <dgm:pt modelId="{4760359D-956A-4DA9-8DCA-8AD469FE1B4F}" type="pres">
      <dgm:prSet presAssocID="{1D3DFFE5-863B-4DFC-9586-9B48CFBF4495}" presName="conn2-1" presStyleLbl="parChTrans1D4" presStyleIdx="19" presStyleCnt="37"/>
      <dgm:spPr/>
      <dgm:t>
        <a:bodyPr/>
        <a:lstStyle/>
        <a:p>
          <a:endParaRPr lang="tr-TR"/>
        </a:p>
      </dgm:t>
    </dgm:pt>
    <dgm:pt modelId="{6CFD8FD1-82A2-4810-8EE9-6AF50868D3DB}" type="pres">
      <dgm:prSet presAssocID="{1D3DFFE5-863B-4DFC-9586-9B48CFBF4495}" presName="connTx" presStyleLbl="parChTrans1D4" presStyleIdx="19" presStyleCnt="37"/>
      <dgm:spPr/>
      <dgm:t>
        <a:bodyPr/>
        <a:lstStyle/>
        <a:p>
          <a:endParaRPr lang="tr-TR"/>
        </a:p>
      </dgm:t>
    </dgm:pt>
    <dgm:pt modelId="{9BB465A8-3F96-41A1-B452-0A54D6F9104F}" type="pres">
      <dgm:prSet presAssocID="{5DF539FE-D03B-4A3C-AA66-0EA60CE1D496}" presName="root2" presStyleCnt="0"/>
      <dgm:spPr/>
    </dgm:pt>
    <dgm:pt modelId="{24A2E8E5-D52A-457B-BA9C-48462FB7C689}" type="pres">
      <dgm:prSet presAssocID="{5DF539FE-D03B-4A3C-AA66-0EA60CE1D496}" presName="LevelTwoTextNode" presStyleLbl="node4" presStyleIdx="19" presStyleCnt="37" custScaleX="105733" custScaleY="135696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BAA9802F-DB58-486A-AFD6-C7C807BC9A7F}" type="pres">
      <dgm:prSet presAssocID="{5DF539FE-D03B-4A3C-AA66-0EA60CE1D496}" presName="level3hierChild" presStyleCnt="0"/>
      <dgm:spPr/>
    </dgm:pt>
    <dgm:pt modelId="{68E3C5C4-2E39-4BA7-ABAA-91B60A6635FC}" type="pres">
      <dgm:prSet presAssocID="{183A655B-6F95-4303-A2D2-92BEA6D18841}" presName="conn2-1" presStyleLbl="parChTrans1D4" presStyleIdx="20" presStyleCnt="37"/>
      <dgm:spPr/>
      <dgm:t>
        <a:bodyPr/>
        <a:lstStyle/>
        <a:p>
          <a:endParaRPr lang="tr-TR"/>
        </a:p>
      </dgm:t>
    </dgm:pt>
    <dgm:pt modelId="{DFF09140-0B3E-441E-BDEE-C21CB98BE3EE}" type="pres">
      <dgm:prSet presAssocID="{183A655B-6F95-4303-A2D2-92BEA6D18841}" presName="connTx" presStyleLbl="parChTrans1D4" presStyleIdx="20" presStyleCnt="37"/>
      <dgm:spPr/>
      <dgm:t>
        <a:bodyPr/>
        <a:lstStyle/>
        <a:p>
          <a:endParaRPr lang="tr-TR"/>
        </a:p>
      </dgm:t>
    </dgm:pt>
    <dgm:pt modelId="{6A4CAE5E-3FE9-4CC1-AFC4-8FB99665732D}" type="pres">
      <dgm:prSet presAssocID="{82969CCA-66C3-4584-A8F8-1F28C076ECFD}" presName="root2" presStyleCnt="0"/>
      <dgm:spPr/>
    </dgm:pt>
    <dgm:pt modelId="{81AC8B03-9DC0-4C6A-8F84-B9947787AD6F}" type="pres">
      <dgm:prSet presAssocID="{82969CCA-66C3-4584-A8F8-1F28C076ECFD}" presName="LevelTwoTextNode" presStyleLbl="node4" presStyleIdx="20" presStyleCnt="37" custScaleX="105733" custScaleY="135696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CA2D0441-FAA6-4DA3-9149-1AF888A885CC}" type="pres">
      <dgm:prSet presAssocID="{82969CCA-66C3-4584-A8F8-1F28C076ECFD}" presName="level3hierChild" presStyleCnt="0"/>
      <dgm:spPr/>
    </dgm:pt>
    <dgm:pt modelId="{3D907E72-9C5E-461E-8E50-294418F44A4F}" type="pres">
      <dgm:prSet presAssocID="{E83212F6-BEE0-49B8-915D-C986CDE68892}" presName="conn2-1" presStyleLbl="parChTrans1D4" presStyleIdx="21" presStyleCnt="37"/>
      <dgm:spPr/>
      <dgm:t>
        <a:bodyPr/>
        <a:lstStyle/>
        <a:p>
          <a:endParaRPr lang="tr-TR"/>
        </a:p>
      </dgm:t>
    </dgm:pt>
    <dgm:pt modelId="{85426CAF-6227-436F-A4B3-67D851665C89}" type="pres">
      <dgm:prSet presAssocID="{E83212F6-BEE0-49B8-915D-C986CDE68892}" presName="connTx" presStyleLbl="parChTrans1D4" presStyleIdx="21" presStyleCnt="37"/>
      <dgm:spPr/>
      <dgm:t>
        <a:bodyPr/>
        <a:lstStyle/>
        <a:p>
          <a:endParaRPr lang="tr-TR"/>
        </a:p>
      </dgm:t>
    </dgm:pt>
    <dgm:pt modelId="{625B3686-3CF6-4C44-AC0B-0A6B0A2DCCE7}" type="pres">
      <dgm:prSet presAssocID="{BA686BB1-ED3B-4F48-ADF3-CCA9CBF538F8}" presName="root2" presStyleCnt="0"/>
      <dgm:spPr/>
    </dgm:pt>
    <dgm:pt modelId="{DDD9F301-902D-4F04-9243-9F2B77093E34}" type="pres">
      <dgm:prSet presAssocID="{BA686BB1-ED3B-4F48-ADF3-CCA9CBF538F8}" presName="LevelTwoTextNode" presStyleLbl="node4" presStyleIdx="21" presStyleCnt="37" custScaleX="105733" custScaleY="135696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3A40748-3D01-4EBF-A3D0-AA4573F784FB}" type="pres">
      <dgm:prSet presAssocID="{BA686BB1-ED3B-4F48-ADF3-CCA9CBF538F8}" presName="level3hierChild" presStyleCnt="0"/>
      <dgm:spPr/>
    </dgm:pt>
    <dgm:pt modelId="{FB9201F0-6F81-4B86-8F33-6D040EF76BC3}" type="pres">
      <dgm:prSet presAssocID="{2E1EA35D-59D5-45D3-84F8-0260994138A8}" presName="conn2-1" presStyleLbl="parChTrans1D4" presStyleIdx="22" presStyleCnt="37"/>
      <dgm:spPr/>
      <dgm:t>
        <a:bodyPr/>
        <a:lstStyle/>
        <a:p>
          <a:endParaRPr lang="tr-TR"/>
        </a:p>
      </dgm:t>
    </dgm:pt>
    <dgm:pt modelId="{C1A82D5E-41B7-4839-99CD-9C43A4770303}" type="pres">
      <dgm:prSet presAssocID="{2E1EA35D-59D5-45D3-84F8-0260994138A8}" presName="connTx" presStyleLbl="parChTrans1D4" presStyleIdx="22" presStyleCnt="37"/>
      <dgm:spPr/>
      <dgm:t>
        <a:bodyPr/>
        <a:lstStyle/>
        <a:p>
          <a:endParaRPr lang="tr-TR"/>
        </a:p>
      </dgm:t>
    </dgm:pt>
    <dgm:pt modelId="{6DA3A9E5-8155-41DF-A900-4346DA445BDC}" type="pres">
      <dgm:prSet presAssocID="{39BE50DA-96B3-4618-BC53-F8410C9065FE}" presName="root2" presStyleCnt="0"/>
      <dgm:spPr/>
    </dgm:pt>
    <dgm:pt modelId="{C3D6630E-9BB3-4AD2-A113-B989705A1350}" type="pres">
      <dgm:prSet presAssocID="{39BE50DA-96B3-4618-BC53-F8410C9065FE}" presName="LevelTwoTextNode" presStyleLbl="node4" presStyleIdx="22" presStyleCnt="37" custScaleX="105733" custScaleY="135696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3BFC8903-63E3-476D-99B4-948C781F3CA4}" type="pres">
      <dgm:prSet presAssocID="{39BE50DA-96B3-4618-BC53-F8410C9065FE}" presName="level3hierChild" presStyleCnt="0"/>
      <dgm:spPr/>
    </dgm:pt>
    <dgm:pt modelId="{13B702EF-4084-414D-91EE-81F6CF5A6485}" type="pres">
      <dgm:prSet presAssocID="{E319DF2F-20E2-4294-B603-47E90EB6AC17}" presName="conn2-1" presStyleLbl="parChTrans1D4" presStyleIdx="23" presStyleCnt="37"/>
      <dgm:spPr/>
      <dgm:t>
        <a:bodyPr/>
        <a:lstStyle/>
        <a:p>
          <a:endParaRPr lang="tr-TR"/>
        </a:p>
      </dgm:t>
    </dgm:pt>
    <dgm:pt modelId="{A031D944-2781-4BAA-A503-6BDFD19059FC}" type="pres">
      <dgm:prSet presAssocID="{E319DF2F-20E2-4294-B603-47E90EB6AC17}" presName="connTx" presStyleLbl="parChTrans1D4" presStyleIdx="23" presStyleCnt="37"/>
      <dgm:spPr/>
      <dgm:t>
        <a:bodyPr/>
        <a:lstStyle/>
        <a:p>
          <a:endParaRPr lang="tr-TR"/>
        </a:p>
      </dgm:t>
    </dgm:pt>
    <dgm:pt modelId="{27DA299A-2B8C-4F61-A3D8-474FFF864CAF}" type="pres">
      <dgm:prSet presAssocID="{70F0BB49-10B7-4982-8FA1-8972AE084DDF}" presName="root2" presStyleCnt="0"/>
      <dgm:spPr/>
    </dgm:pt>
    <dgm:pt modelId="{504D3FFA-5BF3-49EE-B783-3AB8D9286EFD}" type="pres">
      <dgm:prSet presAssocID="{70F0BB49-10B7-4982-8FA1-8972AE084DDF}" presName="LevelTwoTextNode" presStyleLbl="node4" presStyleIdx="23" presStyleCnt="37" custScaleX="105733" custScaleY="135696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8341BDEB-C950-41C0-81AF-0B531BA502F9}" type="pres">
      <dgm:prSet presAssocID="{70F0BB49-10B7-4982-8FA1-8972AE084DDF}" presName="level3hierChild" presStyleCnt="0"/>
      <dgm:spPr/>
    </dgm:pt>
    <dgm:pt modelId="{7C527192-EDE8-48E0-BF0E-B8A08DF2FEF8}" type="pres">
      <dgm:prSet presAssocID="{9531FF5E-372D-4B3D-85F7-A230DC0AB3CD}" presName="conn2-1" presStyleLbl="parChTrans1D4" presStyleIdx="24" presStyleCnt="37"/>
      <dgm:spPr/>
      <dgm:t>
        <a:bodyPr/>
        <a:lstStyle/>
        <a:p>
          <a:endParaRPr lang="tr-TR"/>
        </a:p>
      </dgm:t>
    </dgm:pt>
    <dgm:pt modelId="{766AB841-0BE0-4055-A997-D501C96E2636}" type="pres">
      <dgm:prSet presAssocID="{9531FF5E-372D-4B3D-85F7-A230DC0AB3CD}" presName="connTx" presStyleLbl="parChTrans1D4" presStyleIdx="24" presStyleCnt="37"/>
      <dgm:spPr/>
      <dgm:t>
        <a:bodyPr/>
        <a:lstStyle/>
        <a:p>
          <a:endParaRPr lang="tr-TR"/>
        </a:p>
      </dgm:t>
    </dgm:pt>
    <dgm:pt modelId="{96B9CBBD-A826-4847-A6F9-6D2B23E42D7C}" type="pres">
      <dgm:prSet presAssocID="{93B43F6B-A4A8-46E5-BA5B-D710C7198055}" presName="root2" presStyleCnt="0"/>
      <dgm:spPr/>
    </dgm:pt>
    <dgm:pt modelId="{0FE8FD87-E7D2-4707-8E32-5090FD899C81}" type="pres">
      <dgm:prSet presAssocID="{93B43F6B-A4A8-46E5-BA5B-D710C7198055}" presName="LevelTwoTextNode" presStyleLbl="node4" presStyleIdx="24" presStyleCnt="37" custScaleX="105733" custScaleY="135696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8E2795F3-3567-4B43-ABA5-8409FDAB5853}" type="pres">
      <dgm:prSet presAssocID="{93B43F6B-A4A8-46E5-BA5B-D710C7198055}" presName="level3hierChild" presStyleCnt="0"/>
      <dgm:spPr/>
    </dgm:pt>
    <dgm:pt modelId="{0B8E22D3-D641-4B2E-921B-F7A658EE4739}" type="pres">
      <dgm:prSet presAssocID="{6C507E4C-25BD-41CA-A362-13AEF9DC3F87}" presName="conn2-1" presStyleLbl="parChTrans1D4" presStyleIdx="25" presStyleCnt="37"/>
      <dgm:spPr/>
      <dgm:t>
        <a:bodyPr/>
        <a:lstStyle/>
        <a:p>
          <a:endParaRPr lang="tr-TR"/>
        </a:p>
      </dgm:t>
    </dgm:pt>
    <dgm:pt modelId="{87CF4729-92DC-4617-B828-B0946E9E890F}" type="pres">
      <dgm:prSet presAssocID="{6C507E4C-25BD-41CA-A362-13AEF9DC3F87}" presName="connTx" presStyleLbl="parChTrans1D4" presStyleIdx="25" presStyleCnt="37"/>
      <dgm:spPr/>
      <dgm:t>
        <a:bodyPr/>
        <a:lstStyle/>
        <a:p>
          <a:endParaRPr lang="tr-TR"/>
        </a:p>
      </dgm:t>
    </dgm:pt>
    <dgm:pt modelId="{08BB8F5B-8E2B-4688-A39D-470F68CE1997}" type="pres">
      <dgm:prSet presAssocID="{B824A29C-09CB-423A-8F32-6AA0A5461938}" presName="root2" presStyleCnt="0"/>
      <dgm:spPr/>
    </dgm:pt>
    <dgm:pt modelId="{626E2D3B-2744-44C5-97C0-5B06B0268FF7}" type="pres">
      <dgm:prSet presAssocID="{B824A29C-09CB-423A-8F32-6AA0A5461938}" presName="LevelTwoTextNode" presStyleLbl="node4" presStyleIdx="25" presStyleCnt="37" custScaleX="105733" custScaleY="135696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10E25148-CA8B-4752-9216-7AED359EE0B2}" type="pres">
      <dgm:prSet presAssocID="{B824A29C-09CB-423A-8F32-6AA0A5461938}" presName="level3hierChild" presStyleCnt="0"/>
      <dgm:spPr/>
    </dgm:pt>
    <dgm:pt modelId="{7399613E-EA32-4C27-A51D-D238769B9599}" type="pres">
      <dgm:prSet presAssocID="{3FFA1EC6-D57F-409A-84D6-B018BF78E339}" presName="conn2-1" presStyleLbl="parChTrans1D4" presStyleIdx="26" presStyleCnt="37"/>
      <dgm:spPr/>
      <dgm:t>
        <a:bodyPr/>
        <a:lstStyle/>
        <a:p>
          <a:endParaRPr lang="tr-TR"/>
        </a:p>
      </dgm:t>
    </dgm:pt>
    <dgm:pt modelId="{E8E15F43-FAC7-4563-9481-E286FF1FE8A2}" type="pres">
      <dgm:prSet presAssocID="{3FFA1EC6-D57F-409A-84D6-B018BF78E339}" presName="connTx" presStyleLbl="parChTrans1D4" presStyleIdx="26" presStyleCnt="37"/>
      <dgm:spPr/>
      <dgm:t>
        <a:bodyPr/>
        <a:lstStyle/>
        <a:p>
          <a:endParaRPr lang="tr-TR"/>
        </a:p>
      </dgm:t>
    </dgm:pt>
    <dgm:pt modelId="{21848763-392F-4EAA-8894-6D800A07F808}" type="pres">
      <dgm:prSet presAssocID="{EF0B7817-CAE5-4F2A-8C13-8AE8E0B2543C}" presName="root2" presStyleCnt="0"/>
      <dgm:spPr/>
    </dgm:pt>
    <dgm:pt modelId="{757C001B-6915-4338-989E-80481FB19E0F}" type="pres">
      <dgm:prSet presAssocID="{EF0B7817-CAE5-4F2A-8C13-8AE8E0B2543C}" presName="LevelTwoTextNode" presStyleLbl="node4" presStyleIdx="26" presStyleCnt="37" custScaleX="101648" custScaleY="14260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384A9EAB-C8DA-44CF-92DD-1919897A6D5A}" type="pres">
      <dgm:prSet presAssocID="{EF0B7817-CAE5-4F2A-8C13-8AE8E0B2543C}" presName="level3hierChild" presStyleCnt="0"/>
      <dgm:spPr/>
    </dgm:pt>
    <dgm:pt modelId="{DBB48260-6E68-42DA-A4B1-90B5254F8342}" type="pres">
      <dgm:prSet presAssocID="{64F367F0-0783-4229-8FF4-42C578B1AA2B}" presName="conn2-1" presStyleLbl="parChTrans1D4" presStyleIdx="27" presStyleCnt="37"/>
      <dgm:spPr/>
      <dgm:t>
        <a:bodyPr/>
        <a:lstStyle/>
        <a:p>
          <a:endParaRPr lang="tr-TR"/>
        </a:p>
      </dgm:t>
    </dgm:pt>
    <dgm:pt modelId="{95509B21-341F-449E-BCAA-C9C99459E99D}" type="pres">
      <dgm:prSet presAssocID="{64F367F0-0783-4229-8FF4-42C578B1AA2B}" presName="connTx" presStyleLbl="parChTrans1D4" presStyleIdx="27" presStyleCnt="37"/>
      <dgm:spPr/>
      <dgm:t>
        <a:bodyPr/>
        <a:lstStyle/>
        <a:p>
          <a:endParaRPr lang="tr-TR"/>
        </a:p>
      </dgm:t>
    </dgm:pt>
    <dgm:pt modelId="{4412BCB6-87FA-46FF-BA89-00625D15F896}" type="pres">
      <dgm:prSet presAssocID="{5BDE85A9-A928-42F2-A371-D1E12D591D75}" presName="root2" presStyleCnt="0"/>
      <dgm:spPr/>
    </dgm:pt>
    <dgm:pt modelId="{D0563A88-83AA-4B05-AD2E-BD69D80FDA07}" type="pres">
      <dgm:prSet presAssocID="{5BDE85A9-A928-42F2-A371-D1E12D591D75}" presName="LevelTwoTextNode" presStyleLbl="node4" presStyleIdx="27" presStyleCnt="37" custScaleX="101648" custScaleY="14260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06683E85-E158-4F28-942E-2EEC6120AAE1}" type="pres">
      <dgm:prSet presAssocID="{5BDE85A9-A928-42F2-A371-D1E12D591D75}" presName="level3hierChild" presStyleCnt="0"/>
      <dgm:spPr/>
    </dgm:pt>
    <dgm:pt modelId="{C1E78FD6-D024-443B-B07B-194C07070060}" type="pres">
      <dgm:prSet presAssocID="{EC5DFC06-937C-4F84-B1A4-A496CAB82E09}" presName="conn2-1" presStyleLbl="parChTrans1D4" presStyleIdx="28" presStyleCnt="37"/>
      <dgm:spPr/>
      <dgm:t>
        <a:bodyPr/>
        <a:lstStyle/>
        <a:p>
          <a:endParaRPr lang="tr-TR"/>
        </a:p>
      </dgm:t>
    </dgm:pt>
    <dgm:pt modelId="{9E04EE7B-9C79-48F3-8C6A-4C71F339A333}" type="pres">
      <dgm:prSet presAssocID="{EC5DFC06-937C-4F84-B1A4-A496CAB82E09}" presName="connTx" presStyleLbl="parChTrans1D4" presStyleIdx="28" presStyleCnt="37"/>
      <dgm:spPr/>
      <dgm:t>
        <a:bodyPr/>
        <a:lstStyle/>
        <a:p>
          <a:endParaRPr lang="tr-TR"/>
        </a:p>
      </dgm:t>
    </dgm:pt>
    <dgm:pt modelId="{87FB9BFB-CABE-4512-BBEC-04BB102F884F}" type="pres">
      <dgm:prSet presAssocID="{5A656CA1-102D-4FCA-8596-A9498EF2C9A6}" presName="root2" presStyleCnt="0"/>
      <dgm:spPr/>
    </dgm:pt>
    <dgm:pt modelId="{5FD16265-D519-4A9B-B040-E601570F786B}" type="pres">
      <dgm:prSet presAssocID="{5A656CA1-102D-4FCA-8596-A9498EF2C9A6}" presName="LevelTwoTextNode" presStyleLbl="node4" presStyleIdx="28" presStyleCnt="37" custScaleX="101648" custScaleY="14260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5DB6C9D6-ACBF-4AD9-8709-6F11E359D91A}" type="pres">
      <dgm:prSet presAssocID="{5A656CA1-102D-4FCA-8596-A9498EF2C9A6}" presName="level3hierChild" presStyleCnt="0"/>
      <dgm:spPr/>
    </dgm:pt>
    <dgm:pt modelId="{06755FB0-E884-4115-9007-BFC69AC16676}" type="pres">
      <dgm:prSet presAssocID="{8296D470-6FE2-4105-B016-9743070F9064}" presName="conn2-1" presStyleLbl="parChTrans1D4" presStyleIdx="29" presStyleCnt="37"/>
      <dgm:spPr/>
      <dgm:t>
        <a:bodyPr/>
        <a:lstStyle/>
        <a:p>
          <a:endParaRPr lang="tr-TR"/>
        </a:p>
      </dgm:t>
    </dgm:pt>
    <dgm:pt modelId="{0C3B50F4-8BDB-44C1-A875-54A8360C7572}" type="pres">
      <dgm:prSet presAssocID="{8296D470-6FE2-4105-B016-9743070F9064}" presName="connTx" presStyleLbl="parChTrans1D4" presStyleIdx="29" presStyleCnt="37"/>
      <dgm:spPr/>
      <dgm:t>
        <a:bodyPr/>
        <a:lstStyle/>
        <a:p>
          <a:endParaRPr lang="tr-TR"/>
        </a:p>
      </dgm:t>
    </dgm:pt>
    <dgm:pt modelId="{1606720D-794A-41D8-B867-3368CECAC08F}" type="pres">
      <dgm:prSet presAssocID="{16D982E3-FEE6-4C51-8101-20106A7970F8}" presName="root2" presStyleCnt="0"/>
      <dgm:spPr/>
    </dgm:pt>
    <dgm:pt modelId="{E66F0DF8-568F-448A-8ED8-464AB09D68AB}" type="pres">
      <dgm:prSet presAssocID="{16D982E3-FEE6-4C51-8101-20106A7970F8}" presName="LevelTwoTextNode" presStyleLbl="node4" presStyleIdx="29" presStyleCnt="37" custScaleX="105733" custScaleY="135696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591FDF0C-DD4C-4300-B317-36E3D5113AC7}" type="pres">
      <dgm:prSet presAssocID="{16D982E3-FEE6-4C51-8101-20106A7970F8}" presName="level3hierChild" presStyleCnt="0"/>
      <dgm:spPr/>
    </dgm:pt>
    <dgm:pt modelId="{C8DE6BA7-4519-491E-99EC-D1243D675C3C}" type="pres">
      <dgm:prSet presAssocID="{8E01716C-F429-4B42-8E86-4B1AB2ED3AA9}" presName="conn2-1" presStyleLbl="parChTrans1D4" presStyleIdx="30" presStyleCnt="37"/>
      <dgm:spPr/>
      <dgm:t>
        <a:bodyPr/>
        <a:lstStyle/>
        <a:p>
          <a:endParaRPr lang="tr-TR"/>
        </a:p>
      </dgm:t>
    </dgm:pt>
    <dgm:pt modelId="{4B9B9012-9C98-4D34-B16E-CF6603943C6F}" type="pres">
      <dgm:prSet presAssocID="{8E01716C-F429-4B42-8E86-4B1AB2ED3AA9}" presName="connTx" presStyleLbl="parChTrans1D4" presStyleIdx="30" presStyleCnt="37"/>
      <dgm:spPr/>
      <dgm:t>
        <a:bodyPr/>
        <a:lstStyle/>
        <a:p>
          <a:endParaRPr lang="tr-TR"/>
        </a:p>
      </dgm:t>
    </dgm:pt>
    <dgm:pt modelId="{5C1577BA-B720-4CC6-A76C-F2C4A783FB29}" type="pres">
      <dgm:prSet presAssocID="{B37EAB8A-8C5A-46A4-8EA9-23E10FB04EAC}" presName="root2" presStyleCnt="0"/>
      <dgm:spPr/>
    </dgm:pt>
    <dgm:pt modelId="{F00E4063-E2AD-4640-A319-B546792B9819}" type="pres">
      <dgm:prSet presAssocID="{B37EAB8A-8C5A-46A4-8EA9-23E10FB04EAC}" presName="LevelTwoTextNode" presStyleLbl="node4" presStyleIdx="30" presStyleCnt="37" custScaleX="105733" custScaleY="135696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ECEEEC8B-69F7-4FBE-9462-02DE8735AC28}" type="pres">
      <dgm:prSet presAssocID="{B37EAB8A-8C5A-46A4-8EA9-23E10FB04EAC}" presName="level3hierChild" presStyleCnt="0"/>
      <dgm:spPr/>
    </dgm:pt>
    <dgm:pt modelId="{F079328A-2BCD-46A7-AE51-7CB70EF61D80}" type="pres">
      <dgm:prSet presAssocID="{9D14F5F6-F5FC-4363-83A0-6E4C1609A7AF}" presName="conn2-1" presStyleLbl="parChTrans1D3" presStyleIdx="3" presStyleCnt="5"/>
      <dgm:spPr/>
      <dgm:t>
        <a:bodyPr/>
        <a:lstStyle/>
        <a:p>
          <a:endParaRPr lang="tr-TR"/>
        </a:p>
      </dgm:t>
    </dgm:pt>
    <dgm:pt modelId="{3B1AF48D-8B9E-4FBD-B2FB-AA7CF2DCD272}" type="pres">
      <dgm:prSet presAssocID="{9D14F5F6-F5FC-4363-83A0-6E4C1609A7AF}" presName="connTx" presStyleLbl="parChTrans1D3" presStyleIdx="3" presStyleCnt="5"/>
      <dgm:spPr/>
      <dgm:t>
        <a:bodyPr/>
        <a:lstStyle/>
        <a:p>
          <a:endParaRPr lang="tr-TR"/>
        </a:p>
      </dgm:t>
    </dgm:pt>
    <dgm:pt modelId="{26F90629-D2D9-4A70-9F4B-B36A6E5BC656}" type="pres">
      <dgm:prSet presAssocID="{056BE926-7B4F-48D3-8E0E-FC7354AFCCCB}" presName="root2" presStyleCnt="0"/>
      <dgm:spPr/>
    </dgm:pt>
    <dgm:pt modelId="{EE962BD3-1B13-47C9-81CD-586F81AA387F}" type="pres">
      <dgm:prSet presAssocID="{056BE926-7B4F-48D3-8E0E-FC7354AFCCCB}" presName="LevelTwoTextNode" presStyleLbl="node3" presStyleIdx="3" presStyleCnt="5" custScaleX="109789" custScaleY="114593" custLinFactY="-400000" custLinFactNeighborY="-41745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960FB735-3F5C-4152-873B-86FD4D4716B1}" type="pres">
      <dgm:prSet presAssocID="{056BE926-7B4F-48D3-8E0E-FC7354AFCCCB}" presName="level3hierChild" presStyleCnt="0"/>
      <dgm:spPr/>
    </dgm:pt>
    <dgm:pt modelId="{10770B54-9DFF-4B79-A824-CCC8B31AAEBD}" type="pres">
      <dgm:prSet presAssocID="{7CFC2400-D84B-4991-B777-A10AAFBF989E}" presName="conn2-1" presStyleLbl="parChTrans1D4" presStyleIdx="31" presStyleCnt="37"/>
      <dgm:spPr/>
      <dgm:t>
        <a:bodyPr/>
        <a:lstStyle/>
        <a:p>
          <a:endParaRPr lang="tr-TR"/>
        </a:p>
      </dgm:t>
    </dgm:pt>
    <dgm:pt modelId="{7BFA0FC9-6482-433E-9320-45BA780BE846}" type="pres">
      <dgm:prSet presAssocID="{7CFC2400-D84B-4991-B777-A10AAFBF989E}" presName="connTx" presStyleLbl="parChTrans1D4" presStyleIdx="31" presStyleCnt="37"/>
      <dgm:spPr/>
      <dgm:t>
        <a:bodyPr/>
        <a:lstStyle/>
        <a:p>
          <a:endParaRPr lang="tr-TR"/>
        </a:p>
      </dgm:t>
    </dgm:pt>
    <dgm:pt modelId="{B2E743CC-B1FD-4160-A914-DD5EF0728CA9}" type="pres">
      <dgm:prSet presAssocID="{EE3478D4-3535-490A-AE6C-21FBA9C3029D}" presName="root2" presStyleCnt="0"/>
      <dgm:spPr/>
    </dgm:pt>
    <dgm:pt modelId="{6A244A3D-0C1A-4317-90CC-5341CB078F27}" type="pres">
      <dgm:prSet presAssocID="{EE3478D4-3535-490A-AE6C-21FBA9C3029D}" presName="LevelTwoTextNode" presStyleLbl="node4" presStyleIdx="31" presStyleCnt="37" custScaleX="109789" custScaleY="114593" custLinFactY="-400000" custLinFactNeighborY="-41745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1C3DBB4A-9C00-4B37-B2B7-E0A0BF9E897B}" type="pres">
      <dgm:prSet presAssocID="{EE3478D4-3535-490A-AE6C-21FBA9C3029D}" presName="level3hierChild" presStyleCnt="0"/>
      <dgm:spPr/>
    </dgm:pt>
    <dgm:pt modelId="{DA5620E9-B2CB-49C5-9C65-F5E9D428DEF1}" type="pres">
      <dgm:prSet presAssocID="{D58F98F9-F795-490F-990F-3C4714DC28E5}" presName="conn2-1" presStyleLbl="parChTrans1D4" presStyleIdx="32" presStyleCnt="37"/>
      <dgm:spPr/>
      <dgm:t>
        <a:bodyPr/>
        <a:lstStyle/>
        <a:p>
          <a:endParaRPr lang="tr-TR"/>
        </a:p>
      </dgm:t>
    </dgm:pt>
    <dgm:pt modelId="{28E378B3-1560-4FDB-B555-08DCDCCC9DC0}" type="pres">
      <dgm:prSet presAssocID="{D58F98F9-F795-490F-990F-3C4714DC28E5}" presName="connTx" presStyleLbl="parChTrans1D4" presStyleIdx="32" presStyleCnt="37"/>
      <dgm:spPr/>
      <dgm:t>
        <a:bodyPr/>
        <a:lstStyle/>
        <a:p>
          <a:endParaRPr lang="tr-TR"/>
        </a:p>
      </dgm:t>
    </dgm:pt>
    <dgm:pt modelId="{7099017D-B604-435E-9B20-CCC914B1FE1E}" type="pres">
      <dgm:prSet presAssocID="{05D43B2D-00EC-4772-BAF1-E4FBEFFD4490}" presName="root2" presStyleCnt="0"/>
      <dgm:spPr/>
    </dgm:pt>
    <dgm:pt modelId="{AED535DF-2C06-40BB-B13B-E493C3C89CFA}" type="pres">
      <dgm:prSet presAssocID="{05D43B2D-00EC-4772-BAF1-E4FBEFFD4490}" presName="LevelTwoTextNode" presStyleLbl="node4" presStyleIdx="32" presStyleCnt="37" custScaleX="109789" custScaleY="114593" custLinFactY="-400000" custLinFactNeighborY="-41745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3D3EB265-BB20-4F55-99AF-6BFD282998D8}" type="pres">
      <dgm:prSet presAssocID="{05D43B2D-00EC-4772-BAF1-E4FBEFFD4490}" presName="level3hierChild" presStyleCnt="0"/>
      <dgm:spPr/>
    </dgm:pt>
    <dgm:pt modelId="{AB90B399-00BE-43ED-AE7C-5E2C14BEDC1C}" type="pres">
      <dgm:prSet presAssocID="{28C2E6A7-78F0-4B6B-BAB1-500B2DCAC60F}" presName="conn2-1" presStyleLbl="parChTrans1D4" presStyleIdx="33" presStyleCnt="37"/>
      <dgm:spPr/>
      <dgm:t>
        <a:bodyPr/>
        <a:lstStyle/>
        <a:p>
          <a:endParaRPr lang="tr-TR"/>
        </a:p>
      </dgm:t>
    </dgm:pt>
    <dgm:pt modelId="{ED4A0DD0-9EE3-4FCF-AD9C-853765D26002}" type="pres">
      <dgm:prSet presAssocID="{28C2E6A7-78F0-4B6B-BAB1-500B2DCAC60F}" presName="connTx" presStyleLbl="parChTrans1D4" presStyleIdx="33" presStyleCnt="37"/>
      <dgm:spPr/>
      <dgm:t>
        <a:bodyPr/>
        <a:lstStyle/>
        <a:p>
          <a:endParaRPr lang="tr-TR"/>
        </a:p>
      </dgm:t>
    </dgm:pt>
    <dgm:pt modelId="{E3A53273-A301-4076-9B99-5CC0B7C7F5EE}" type="pres">
      <dgm:prSet presAssocID="{FBC53A6B-E59B-47D5-B637-46AD89B3012D}" presName="root2" presStyleCnt="0"/>
      <dgm:spPr/>
    </dgm:pt>
    <dgm:pt modelId="{D60D5122-C98E-4C43-B00A-CDC2D3BE1B7D}" type="pres">
      <dgm:prSet presAssocID="{FBC53A6B-E59B-47D5-B637-46AD89B3012D}" presName="LevelTwoTextNode" presStyleLbl="node4" presStyleIdx="33" presStyleCnt="37" custScaleX="109789" custScaleY="114593" custLinFactY="-400000" custLinFactNeighborY="-41745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9A636DB5-4D6B-4EBD-BBD2-E26565F3E8D4}" type="pres">
      <dgm:prSet presAssocID="{FBC53A6B-E59B-47D5-B637-46AD89B3012D}" presName="level3hierChild" presStyleCnt="0"/>
      <dgm:spPr/>
    </dgm:pt>
    <dgm:pt modelId="{96EF3F3D-0DB0-453E-9038-386B656E2D0E}" type="pres">
      <dgm:prSet presAssocID="{ECA5EC79-FB6F-4F0E-8F37-907C84E35E3A}" presName="conn2-1" presStyleLbl="parChTrans1D3" presStyleIdx="4" presStyleCnt="5"/>
      <dgm:spPr/>
      <dgm:t>
        <a:bodyPr/>
        <a:lstStyle/>
        <a:p>
          <a:endParaRPr lang="tr-TR"/>
        </a:p>
      </dgm:t>
    </dgm:pt>
    <dgm:pt modelId="{DF8A28DA-6A77-4218-B943-3033219F6B7D}" type="pres">
      <dgm:prSet presAssocID="{ECA5EC79-FB6F-4F0E-8F37-907C84E35E3A}" presName="connTx" presStyleLbl="parChTrans1D3" presStyleIdx="4" presStyleCnt="5"/>
      <dgm:spPr/>
      <dgm:t>
        <a:bodyPr/>
        <a:lstStyle/>
        <a:p>
          <a:endParaRPr lang="tr-TR"/>
        </a:p>
      </dgm:t>
    </dgm:pt>
    <dgm:pt modelId="{0E9B1B37-6401-44F9-9C5E-876F6EF8B23D}" type="pres">
      <dgm:prSet presAssocID="{75316C6B-5E1F-4639-952C-FD3093BF2064}" presName="root2" presStyleCnt="0"/>
      <dgm:spPr/>
    </dgm:pt>
    <dgm:pt modelId="{7E1A2215-FBC5-496A-8309-3D49F1C4E385}" type="pres">
      <dgm:prSet presAssocID="{75316C6B-5E1F-4639-952C-FD3093BF2064}" presName="LevelTwoTextNode" presStyleLbl="node3" presStyleIdx="4" presStyleCnt="5" custLinFactY="-300000" custLinFactNeighborX="0" custLinFactNeighborY="-32804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62AFF359-3127-43F9-80CC-1B2ED4B1E37D}" type="pres">
      <dgm:prSet presAssocID="{75316C6B-5E1F-4639-952C-FD3093BF2064}" presName="level3hierChild" presStyleCnt="0"/>
      <dgm:spPr/>
    </dgm:pt>
    <dgm:pt modelId="{D77CAB3D-C08D-4428-9620-A04CD2468E84}" type="pres">
      <dgm:prSet presAssocID="{F3C9E751-7E3F-4BA8-9854-9C2941FF6F42}" presName="conn2-1" presStyleLbl="parChTrans1D4" presStyleIdx="34" presStyleCnt="37"/>
      <dgm:spPr/>
      <dgm:t>
        <a:bodyPr/>
        <a:lstStyle/>
        <a:p>
          <a:endParaRPr lang="tr-TR"/>
        </a:p>
      </dgm:t>
    </dgm:pt>
    <dgm:pt modelId="{3C97BB94-DD0A-4016-85E9-325867E75116}" type="pres">
      <dgm:prSet presAssocID="{F3C9E751-7E3F-4BA8-9854-9C2941FF6F42}" presName="connTx" presStyleLbl="parChTrans1D4" presStyleIdx="34" presStyleCnt="37"/>
      <dgm:spPr/>
      <dgm:t>
        <a:bodyPr/>
        <a:lstStyle/>
        <a:p>
          <a:endParaRPr lang="tr-TR"/>
        </a:p>
      </dgm:t>
    </dgm:pt>
    <dgm:pt modelId="{BF3EC039-BF5D-4A3E-B28F-51D6243D7B5F}" type="pres">
      <dgm:prSet presAssocID="{DA290CBE-66AD-4186-9F09-84F8DAF6FF33}" presName="root2" presStyleCnt="0"/>
      <dgm:spPr/>
    </dgm:pt>
    <dgm:pt modelId="{AD00DE68-3DF3-48CE-BFD1-EBAFF2444BFD}" type="pres">
      <dgm:prSet presAssocID="{DA290CBE-66AD-4186-9F09-84F8DAF6FF33}" presName="LevelTwoTextNode" presStyleLbl="node4" presStyleIdx="34" presStyleCnt="37" custLinFactY="-300000" custLinFactNeighborX="0" custLinFactNeighborY="-32804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AB82C73E-41AC-4CD5-A946-0CDC1BAE504A}" type="pres">
      <dgm:prSet presAssocID="{DA290CBE-66AD-4186-9F09-84F8DAF6FF33}" presName="level3hierChild" presStyleCnt="0"/>
      <dgm:spPr/>
    </dgm:pt>
    <dgm:pt modelId="{C4B493F4-6623-4826-8BB9-D61420B85493}" type="pres">
      <dgm:prSet presAssocID="{728B3E8F-3A83-42A7-9B6F-F5966230868C}" presName="conn2-1" presStyleLbl="parChTrans1D4" presStyleIdx="35" presStyleCnt="37"/>
      <dgm:spPr/>
      <dgm:t>
        <a:bodyPr/>
        <a:lstStyle/>
        <a:p>
          <a:endParaRPr lang="tr-TR"/>
        </a:p>
      </dgm:t>
    </dgm:pt>
    <dgm:pt modelId="{D201A772-B580-448E-9583-CE94F6B7CFDF}" type="pres">
      <dgm:prSet presAssocID="{728B3E8F-3A83-42A7-9B6F-F5966230868C}" presName="connTx" presStyleLbl="parChTrans1D4" presStyleIdx="35" presStyleCnt="37"/>
      <dgm:spPr/>
      <dgm:t>
        <a:bodyPr/>
        <a:lstStyle/>
        <a:p>
          <a:endParaRPr lang="tr-TR"/>
        </a:p>
      </dgm:t>
    </dgm:pt>
    <dgm:pt modelId="{DECC1E71-273D-431C-82AB-5D80B2410777}" type="pres">
      <dgm:prSet presAssocID="{5F064F52-695A-416E-8CA0-9FAAA0BB5EEE}" presName="root2" presStyleCnt="0"/>
      <dgm:spPr/>
    </dgm:pt>
    <dgm:pt modelId="{EB68D9F9-41FE-495B-BA58-7B921ECA75ED}" type="pres">
      <dgm:prSet presAssocID="{5F064F52-695A-416E-8CA0-9FAAA0BB5EEE}" presName="LevelTwoTextNode" presStyleLbl="node4" presStyleIdx="35" presStyleCnt="37" custLinFactY="-300000" custLinFactNeighborX="0" custLinFactNeighborY="-32804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10D4F646-8BE6-44AC-92FD-88DADAB64163}" type="pres">
      <dgm:prSet presAssocID="{5F064F52-695A-416E-8CA0-9FAAA0BB5EEE}" presName="level3hierChild" presStyleCnt="0"/>
      <dgm:spPr/>
    </dgm:pt>
    <dgm:pt modelId="{4BD7D540-0850-48CF-9C23-C1462C345153}" type="pres">
      <dgm:prSet presAssocID="{060D7A02-F87E-4B71-9742-E4055E2E53AB}" presName="conn2-1" presStyleLbl="parChTrans1D4" presStyleIdx="36" presStyleCnt="37"/>
      <dgm:spPr/>
      <dgm:t>
        <a:bodyPr/>
        <a:lstStyle/>
        <a:p>
          <a:endParaRPr lang="tr-TR"/>
        </a:p>
      </dgm:t>
    </dgm:pt>
    <dgm:pt modelId="{DC3BD345-0A13-42DF-9C54-EAE3AC6A9A0A}" type="pres">
      <dgm:prSet presAssocID="{060D7A02-F87E-4B71-9742-E4055E2E53AB}" presName="connTx" presStyleLbl="parChTrans1D4" presStyleIdx="36" presStyleCnt="37"/>
      <dgm:spPr/>
      <dgm:t>
        <a:bodyPr/>
        <a:lstStyle/>
        <a:p>
          <a:endParaRPr lang="tr-TR"/>
        </a:p>
      </dgm:t>
    </dgm:pt>
    <dgm:pt modelId="{651E70F4-B2C7-4110-BE80-4B699FA7156D}" type="pres">
      <dgm:prSet presAssocID="{0FBE9294-DCCA-4622-A570-0F4A6E95C2CE}" presName="root2" presStyleCnt="0"/>
      <dgm:spPr/>
    </dgm:pt>
    <dgm:pt modelId="{B2FA14ED-1E74-4883-925A-50320B4F292F}" type="pres">
      <dgm:prSet presAssocID="{0FBE9294-DCCA-4622-A570-0F4A6E95C2CE}" presName="LevelTwoTextNode" presStyleLbl="node4" presStyleIdx="36" presStyleCnt="37" custLinFactY="-300000" custLinFactNeighborX="0" custLinFactNeighborY="-32804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D7A442DB-DC5E-43CC-9D58-2F2AF6F36A97}" type="pres">
      <dgm:prSet presAssocID="{0FBE9294-DCCA-4622-A570-0F4A6E95C2CE}" presName="level3hierChild" presStyleCnt="0"/>
      <dgm:spPr/>
    </dgm:pt>
    <dgm:pt modelId="{5528ED3A-EA4E-4FB7-9640-D07F66272DD5}" type="pres">
      <dgm:prSet presAssocID="{448DA757-4FC7-4C59-8C15-316BBC7DB6F2}" presName="conn2-1" presStyleLbl="parChTrans1D2" presStyleIdx="4" presStyleCnt="5"/>
      <dgm:spPr/>
      <dgm:t>
        <a:bodyPr/>
        <a:lstStyle/>
        <a:p>
          <a:endParaRPr lang="tr-TR"/>
        </a:p>
      </dgm:t>
    </dgm:pt>
    <dgm:pt modelId="{E272805C-D224-43DA-B0DD-7B4D2622DB14}" type="pres">
      <dgm:prSet presAssocID="{448DA757-4FC7-4C59-8C15-316BBC7DB6F2}" presName="connTx" presStyleLbl="parChTrans1D2" presStyleIdx="4" presStyleCnt="5"/>
      <dgm:spPr/>
      <dgm:t>
        <a:bodyPr/>
        <a:lstStyle/>
        <a:p>
          <a:endParaRPr lang="tr-TR"/>
        </a:p>
      </dgm:t>
    </dgm:pt>
    <dgm:pt modelId="{16557DDC-60D9-49EF-A9F7-099CC778523E}" type="pres">
      <dgm:prSet presAssocID="{6CAC2E97-F135-49E9-B36B-A897B7ECE61E}" presName="root2" presStyleCnt="0"/>
      <dgm:spPr/>
    </dgm:pt>
    <dgm:pt modelId="{E4B36D66-F859-4D80-A611-3169F195C5D7}" type="pres">
      <dgm:prSet presAssocID="{6CAC2E97-F135-49E9-B36B-A897B7ECE61E}" presName="LevelTwoTextNode" presStyleLbl="node2" presStyleIdx="4" presStyleCnt="5" custLinFactY="-145631" custLinFactNeighborY="-20000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AAA140CD-21E4-40FD-B12D-85647FD0AF64}" type="pres">
      <dgm:prSet presAssocID="{6CAC2E97-F135-49E9-B36B-A897B7ECE61E}" presName="level3hierChild" presStyleCnt="0"/>
      <dgm:spPr/>
    </dgm:pt>
  </dgm:ptLst>
  <dgm:cxnLst>
    <dgm:cxn modelId="{0B59E79A-DF92-4EBB-B96F-EA6EB1E36737}" type="presOf" srcId="{F3B91CF2-DA44-482C-9DCA-93FF68C821E4}" destId="{0AF9FA9F-5886-40A2-8F78-1F4035297B6C}" srcOrd="1" destOrd="0" presId="urn:microsoft.com/office/officeart/2008/layout/HorizontalMultiLevelHierarchy"/>
    <dgm:cxn modelId="{2F812826-D804-4F0C-9B9B-B1B631B3B19D}" type="presOf" srcId="{8296D470-6FE2-4105-B016-9743070F9064}" destId="{06755FB0-E884-4115-9007-BFC69AC16676}" srcOrd="0" destOrd="0" presId="urn:microsoft.com/office/officeart/2008/layout/HorizontalMultiLevelHierarchy"/>
    <dgm:cxn modelId="{8E503BB4-8AC9-4C5F-8F46-62A17A46161A}" type="presOf" srcId="{4DC7EE70-2557-405E-94FA-F5F475EC5D25}" destId="{4787DF8A-C1B8-47C2-8E4D-C68B16A0743C}" srcOrd="0" destOrd="0" presId="urn:microsoft.com/office/officeart/2008/layout/HorizontalMultiLevelHierarchy"/>
    <dgm:cxn modelId="{3D88FDBC-8347-4562-9879-12261653EF60}" type="presOf" srcId="{A0E55FCC-4C6D-490B-8B2E-824245234633}" destId="{BCD27AA3-F13C-40D3-8670-961C331EBD3D}" srcOrd="0" destOrd="0" presId="urn:microsoft.com/office/officeart/2008/layout/HorizontalMultiLevelHierarchy"/>
    <dgm:cxn modelId="{4A5E618A-32F8-4241-BBD1-343EE5787620}" type="presOf" srcId="{B9313A8C-24C7-4D26-A8EB-610E63FE84C9}" destId="{3D4AB7BA-1DFF-4A20-850B-B54A8BE06AFB}" srcOrd="0" destOrd="0" presId="urn:microsoft.com/office/officeart/2008/layout/HorizontalMultiLevelHierarchy"/>
    <dgm:cxn modelId="{8C4BE341-B788-4C98-AC89-D0D857B59E42}" type="presOf" srcId="{3C396DA4-1A66-48D3-BED5-5D50A62B4217}" destId="{E73E8E2C-FEAA-4D8F-84D2-9CAB4F211C14}" srcOrd="0" destOrd="0" presId="urn:microsoft.com/office/officeart/2008/layout/HorizontalMultiLevelHierarchy"/>
    <dgm:cxn modelId="{38586F20-34B5-4DD1-A084-5F45A6F6D1B9}" type="presOf" srcId="{812DA310-C122-4112-8678-41D3FCB85D76}" destId="{2FECF984-E1E5-4A83-8293-B1CCC69EDC43}" srcOrd="0" destOrd="0" presId="urn:microsoft.com/office/officeart/2008/layout/HorizontalMultiLevelHierarchy"/>
    <dgm:cxn modelId="{FD0732C6-AB82-454C-90DD-1E6703F0AD08}" type="presOf" srcId="{7CFC2400-D84B-4991-B777-A10AAFBF989E}" destId="{10770B54-9DFF-4B79-A824-CCC8B31AAEBD}" srcOrd="0" destOrd="0" presId="urn:microsoft.com/office/officeart/2008/layout/HorizontalMultiLevelHierarchy"/>
    <dgm:cxn modelId="{13D0FFB0-93F6-4569-80C7-CB952F3BA94B}" type="presOf" srcId="{8FAF3777-4B0B-4752-919D-234FDE1C0FBB}" destId="{081625F8-13F0-407E-B38A-EEAA0EB36B92}" srcOrd="0" destOrd="0" presId="urn:microsoft.com/office/officeart/2008/layout/HorizontalMultiLevelHierarchy"/>
    <dgm:cxn modelId="{9A642DA1-DF10-4233-BD46-5C9DDB3B9EE3}" type="presOf" srcId="{5BDE85A9-A928-42F2-A371-D1E12D591D75}" destId="{D0563A88-83AA-4B05-AD2E-BD69D80FDA07}" srcOrd="0" destOrd="0" presId="urn:microsoft.com/office/officeart/2008/layout/HorizontalMultiLevelHierarchy"/>
    <dgm:cxn modelId="{8D131A7E-B588-47A3-8D19-C7FE0457699D}" srcId="{948DFFE5-8359-4980-96FB-B856BEA8A076}" destId="{D731389B-1D58-4253-A478-4DBE9B3B6245}" srcOrd="0" destOrd="0" parTransId="{E31290DD-B27D-4940-BD92-5B2E7FC0AA72}" sibTransId="{D8BC45EE-0F10-4C27-A916-CE73D9318A03}"/>
    <dgm:cxn modelId="{88293B7A-98D5-4FFC-8272-332F5D704439}" type="presOf" srcId="{70F0BB49-10B7-4982-8FA1-8972AE084DDF}" destId="{504D3FFA-5BF3-49EE-B783-3AB8D9286EFD}" srcOrd="0" destOrd="0" presId="urn:microsoft.com/office/officeart/2008/layout/HorizontalMultiLevelHierarchy"/>
    <dgm:cxn modelId="{4FE14F0C-AD4F-4A2B-A5F8-6B0E1AF42C4F}" srcId="{A5D88048-5D0F-46EA-92AE-D60AD2EC199C}" destId="{FCC376EE-A618-42F5-8A55-CB2C7C323C68}" srcOrd="0" destOrd="0" parTransId="{0558B470-A307-4B15-99D8-A1561A116415}" sibTransId="{C8E78695-C02E-4421-975F-06D79EADA7E4}"/>
    <dgm:cxn modelId="{1669C59E-E334-420E-B784-62242FE82F37}" type="presOf" srcId="{E319DF2F-20E2-4294-B603-47E90EB6AC17}" destId="{13B702EF-4084-414D-91EE-81F6CF5A6485}" srcOrd="0" destOrd="0" presId="urn:microsoft.com/office/officeart/2008/layout/HorizontalMultiLevelHierarchy"/>
    <dgm:cxn modelId="{0975CA05-928A-4ACC-994F-D1C93DEF2023}" type="presOf" srcId="{20789D6C-6F24-4B2B-93F3-DF09A5643ECD}" destId="{85093BA2-0221-4EB3-8FF5-4B288296AF1A}" srcOrd="0" destOrd="0" presId="urn:microsoft.com/office/officeart/2008/layout/HorizontalMultiLevelHierarchy"/>
    <dgm:cxn modelId="{806508BB-36D4-49E9-B871-FB8952282CD9}" type="presOf" srcId="{93B43F6B-A4A8-46E5-BA5B-D710C7198055}" destId="{0FE8FD87-E7D2-4707-8E32-5090FD899C81}" srcOrd="0" destOrd="0" presId="urn:microsoft.com/office/officeart/2008/layout/HorizontalMultiLevelHierarchy"/>
    <dgm:cxn modelId="{55CB9E5C-FB15-406B-AE60-608C8C6265E3}" type="presOf" srcId="{365DE4A3-7F82-4436-B0B6-2DAF53FC704D}" destId="{EF9DAA9E-2FCF-41C4-8001-20E96B032194}" srcOrd="0" destOrd="0" presId="urn:microsoft.com/office/officeart/2008/layout/HorizontalMultiLevelHierarchy"/>
    <dgm:cxn modelId="{45088B73-56E6-4C00-AE03-347C6F6BB384}" type="presOf" srcId="{28C2E6A7-78F0-4B6B-BAB1-500B2DCAC60F}" destId="{AB90B399-00BE-43ED-AE7C-5E2C14BEDC1C}" srcOrd="0" destOrd="0" presId="urn:microsoft.com/office/officeart/2008/layout/HorizontalMultiLevelHierarchy"/>
    <dgm:cxn modelId="{7AA6C364-0B49-4BFF-B6F5-EA2F38426BD5}" type="presOf" srcId="{8296D470-6FE2-4105-B016-9743070F9064}" destId="{0C3B50F4-8BDB-44C1-A875-54A8360C7572}" srcOrd="1" destOrd="0" presId="urn:microsoft.com/office/officeart/2008/layout/HorizontalMultiLevelHierarchy"/>
    <dgm:cxn modelId="{C544AD19-EA4F-4C9F-BAB9-9F9EB521A483}" srcId="{365DE4A3-7F82-4436-B0B6-2DAF53FC704D}" destId="{64AB4EBB-BC2F-4F00-9578-D47BA6DF4A4D}" srcOrd="0" destOrd="0" parTransId="{B9313A8C-24C7-4D26-A8EB-610E63FE84C9}" sibTransId="{387BF4AD-F361-4592-951E-EE5F9F644BA3}"/>
    <dgm:cxn modelId="{9FA9AB0D-6DDE-4BDA-AD85-0ACBF82D5338}" srcId="{FCC376EE-A618-42F5-8A55-CB2C7C323C68}" destId="{70F0BB49-10B7-4982-8FA1-8972AE084DDF}" srcOrd="7" destOrd="0" parTransId="{E319DF2F-20E2-4294-B603-47E90EB6AC17}" sibTransId="{11FF77A0-945A-4288-A145-4CA13BB84F88}"/>
    <dgm:cxn modelId="{4AB4263F-9EAE-4E97-B598-AA3209248EF7}" type="presOf" srcId="{BB316439-FE5D-41B4-AE5A-BB6D02DEA686}" destId="{FE53D80E-ADD9-43AA-A956-02E2AA54E2ED}" srcOrd="1" destOrd="0" presId="urn:microsoft.com/office/officeart/2008/layout/HorizontalMultiLevelHierarchy"/>
    <dgm:cxn modelId="{7017A904-5363-4D35-92D8-34980860EA81}" type="presOf" srcId="{3C396DA4-1A66-48D3-BED5-5D50A62B4217}" destId="{2AF59F55-B655-409F-9612-C3614120DA26}" srcOrd="1" destOrd="0" presId="urn:microsoft.com/office/officeart/2008/layout/HorizontalMultiLevelHierarchy"/>
    <dgm:cxn modelId="{6BCD5C59-8ACD-4D5F-B258-E1E8DB9C3DEF}" srcId="{FCC376EE-A618-42F5-8A55-CB2C7C323C68}" destId="{5DF539FE-D03B-4A3C-AA66-0EA60CE1D496}" srcOrd="3" destOrd="0" parTransId="{1D3DFFE5-863B-4DFC-9586-9B48CFBF4495}" sibTransId="{8C47A51F-0061-41CB-9BB3-8618F79DDCEA}"/>
    <dgm:cxn modelId="{82D7730D-16BE-4AA3-AFE5-67BD54AF7745}" type="presOf" srcId="{5A656CA1-102D-4FCA-8596-A9498EF2C9A6}" destId="{5FD16265-D519-4A9B-B040-E601570F786B}" srcOrd="0" destOrd="0" presId="urn:microsoft.com/office/officeart/2008/layout/HorizontalMultiLevelHierarchy"/>
    <dgm:cxn modelId="{4165A9E7-5BEB-4704-BBC0-12C85C4FE57A}" type="presOf" srcId="{ADFC2A14-DA55-4FCE-87C9-1B310AE74D3F}" destId="{BDFE5A95-2E9F-42D2-A559-74FC8BE81A65}" srcOrd="1" destOrd="0" presId="urn:microsoft.com/office/officeart/2008/layout/HorizontalMultiLevelHierarchy"/>
    <dgm:cxn modelId="{0EB9D752-4385-45DA-A7BD-F6B46BB5D894}" type="presOf" srcId="{9FC3777A-6232-4AB9-B543-E780BF330724}" destId="{BBF139A0-0B33-4F99-ABF6-1B4EB5854B37}" srcOrd="1" destOrd="0" presId="urn:microsoft.com/office/officeart/2008/layout/HorizontalMultiLevelHierarchy"/>
    <dgm:cxn modelId="{E30C7EBA-4772-424A-8AA9-44704A705780}" type="presOf" srcId="{9531FF5E-372D-4B3D-85F7-A230DC0AB3CD}" destId="{7C527192-EDE8-48E0-BF0E-B8A08DF2FEF8}" srcOrd="0" destOrd="0" presId="urn:microsoft.com/office/officeart/2008/layout/HorizontalMultiLevelHierarchy"/>
    <dgm:cxn modelId="{15E9F435-31CB-456D-8FEC-F58FF5EBC376}" type="presOf" srcId="{728B3E8F-3A83-42A7-9B6F-F5966230868C}" destId="{C4B493F4-6623-4826-8BB9-D61420B85493}" srcOrd="0" destOrd="0" presId="urn:microsoft.com/office/officeart/2008/layout/HorizontalMultiLevelHierarchy"/>
    <dgm:cxn modelId="{028222C5-4582-4C84-B736-9D7008125984}" type="presOf" srcId="{EC5DFC06-937C-4F84-B1A4-A496CAB82E09}" destId="{9E04EE7B-9C79-48F3-8C6A-4C71F339A333}" srcOrd="1" destOrd="0" presId="urn:microsoft.com/office/officeart/2008/layout/HorizontalMultiLevelHierarchy"/>
    <dgm:cxn modelId="{AD5A3C20-23AA-4BAB-8DB5-FC7873F27327}" type="presOf" srcId="{BB316439-FE5D-41B4-AE5A-BB6D02DEA686}" destId="{69D7223E-4579-4B00-B83E-12AA6404E830}" srcOrd="0" destOrd="0" presId="urn:microsoft.com/office/officeart/2008/layout/HorizontalMultiLevelHierarchy"/>
    <dgm:cxn modelId="{F061DDAC-4BF5-43D9-8603-9CAAA8CCC79E}" type="presOf" srcId="{75316C6B-5E1F-4639-952C-FD3093BF2064}" destId="{7E1A2215-FBC5-496A-8309-3D49F1C4E385}" srcOrd="0" destOrd="0" presId="urn:microsoft.com/office/officeart/2008/layout/HorizontalMultiLevelHierarchy"/>
    <dgm:cxn modelId="{DEA2B674-037C-468D-8152-2F7DC552FF08}" type="presOf" srcId="{EF0B7817-CAE5-4F2A-8C13-8AE8E0B2543C}" destId="{757C001B-6915-4338-989E-80481FB19E0F}" srcOrd="0" destOrd="0" presId="urn:microsoft.com/office/officeart/2008/layout/HorizontalMultiLevelHierarchy"/>
    <dgm:cxn modelId="{5109E528-F8B9-4418-A05C-29748F87D6C7}" type="presOf" srcId="{060D7A02-F87E-4B71-9742-E4055E2E53AB}" destId="{DC3BD345-0A13-42DF-9C54-EAE3AC6A9A0A}" srcOrd="1" destOrd="0" presId="urn:microsoft.com/office/officeart/2008/layout/HorizontalMultiLevelHierarchy"/>
    <dgm:cxn modelId="{E30A4FAE-813D-4070-BA81-12BAB122F6C6}" type="presOf" srcId="{ED275EE8-3FEA-4D74-9D12-00A4273DBDFE}" destId="{08571270-55CA-49AB-9752-E5F6E8F4D838}" srcOrd="0" destOrd="0" presId="urn:microsoft.com/office/officeart/2008/layout/HorizontalMultiLevelHierarchy"/>
    <dgm:cxn modelId="{588055A2-7059-4674-963A-9AF9F5995B1D}" type="presOf" srcId="{E31290DD-B27D-4940-BD92-5B2E7FC0AA72}" destId="{0FAEBCE3-82AF-4C89-BA12-931FEF4FB646}" srcOrd="0" destOrd="0" presId="urn:microsoft.com/office/officeart/2008/layout/HorizontalMultiLevelHierarchy"/>
    <dgm:cxn modelId="{BEAE2FA9-4FEF-494D-AC38-2DB18507E2DF}" srcId="{60ECC13A-C113-446A-8CA7-569955E6B0F2}" destId="{056BE926-7B4F-48D3-8E0E-FC7354AFCCCB}" srcOrd="2" destOrd="0" parTransId="{9D14F5F6-F5FC-4363-83A0-6E4C1609A7AF}" sibTransId="{660E09BE-9E2D-40DA-BB9C-84F07232E851}"/>
    <dgm:cxn modelId="{D5377795-8B8A-459E-A865-FFC2E969BA01}" type="presOf" srcId="{0FE02001-EF43-472A-ABBB-236E455A3B93}" destId="{16410A73-7711-4B4E-AE9C-8DAF9BE3D43B}" srcOrd="0" destOrd="0" presId="urn:microsoft.com/office/officeart/2008/layout/HorizontalMultiLevelHierarchy"/>
    <dgm:cxn modelId="{C4013396-92BA-4CE8-B27F-6A53B36C00AE}" type="presOf" srcId="{8E01716C-F429-4B42-8E86-4B1AB2ED3AA9}" destId="{C8DE6BA7-4519-491E-99EC-D1243D675C3C}" srcOrd="0" destOrd="0" presId="urn:microsoft.com/office/officeart/2008/layout/HorizontalMultiLevelHierarchy"/>
    <dgm:cxn modelId="{46A15919-07D9-40C4-B40B-92CCB590CBAB}" type="presOf" srcId="{64F367F0-0783-4229-8FF4-42C578B1AA2B}" destId="{95509B21-341F-449E-BCAA-C9C99459E99D}" srcOrd="1" destOrd="0" presId="urn:microsoft.com/office/officeart/2008/layout/HorizontalMultiLevelHierarchy"/>
    <dgm:cxn modelId="{0A141F40-A7E5-4B53-A1DF-74AA31AB140C}" srcId="{B824A29C-09CB-423A-8F32-6AA0A5461938}" destId="{EF0B7817-CAE5-4F2A-8C13-8AE8E0B2543C}" srcOrd="0" destOrd="0" parTransId="{3FFA1EC6-D57F-409A-84D6-B018BF78E339}" sibTransId="{42C63BF5-2B2E-4B29-8E4E-E570F89E89E3}"/>
    <dgm:cxn modelId="{CFD1EB91-0BB6-4C29-A972-711FB0F52AE1}" srcId="{E70FC4FA-32A2-4A64-9F1A-BC96C13E8CDB}" destId="{EF30E1A5-E90D-4E53-A75A-B69220A13025}" srcOrd="0" destOrd="0" parTransId="{8DD45D47-4C9B-4E29-906A-CD86B46D6718}" sibTransId="{724D3F6C-3EA0-406B-AB2C-189D4409CA1F}"/>
    <dgm:cxn modelId="{94438AB0-1B05-4268-A07B-D98A1E30C4D2}" type="presOf" srcId="{8DD45D47-4C9B-4E29-906A-CD86B46D6718}" destId="{799A694B-0306-464A-8348-2D52DCA46933}" srcOrd="0" destOrd="0" presId="urn:microsoft.com/office/officeart/2008/layout/HorizontalMultiLevelHierarchy"/>
    <dgm:cxn modelId="{E25849F8-AD66-4EFC-8CFD-E3C2E6EEF2F4}" type="presOf" srcId="{DE809637-C9CF-40E9-8E51-5ADC9B8AC59D}" destId="{E22BE4A7-61E5-4A9D-BF83-253B18A9C5F6}" srcOrd="0" destOrd="0" presId="urn:microsoft.com/office/officeart/2008/layout/HorizontalMultiLevelHierarchy"/>
    <dgm:cxn modelId="{D66EB17A-0721-4118-A566-891228E5FA9D}" type="presOf" srcId="{3FFA1EC6-D57F-409A-84D6-B018BF78E339}" destId="{E8E15F43-FAC7-4563-9481-E286FF1FE8A2}" srcOrd="1" destOrd="0" presId="urn:microsoft.com/office/officeart/2008/layout/HorizontalMultiLevelHierarchy"/>
    <dgm:cxn modelId="{BC26D28C-C609-4259-863D-4B3AE813C770}" type="presOf" srcId="{64AB4EBB-BC2F-4F00-9578-D47BA6DF4A4D}" destId="{CC45A664-544F-420F-915C-A94C6C617228}" srcOrd="0" destOrd="0" presId="urn:microsoft.com/office/officeart/2008/layout/HorizontalMultiLevelHierarchy"/>
    <dgm:cxn modelId="{7FF79AD9-F8EE-4541-9DF5-B387BCC5578C}" srcId="{144CE436-B9D6-4653-857C-7AB9986391BD}" destId="{C7D4BCDB-F9CD-47C6-BD30-990333D34C41}" srcOrd="0" destOrd="0" parTransId="{96918D6A-6EFE-47BA-83C1-EBC8F4ED14B2}" sibTransId="{0FD707B6-D8AF-43ED-A871-DC127213ADA0}"/>
    <dgm:cxn modelId="{48CA2A46-0F31-4A9C-B13A-64C9A1B7EEE2}" srcId="{E5299A66-4675-4766-817C-D1A0C99D5B15}" destId="{A268D58B-A301-4F66-9599-5483A4443FC3}" srcOrd="0" destOrd="0" parTransId="{C93A27AF-943F-40C3-AA9D-F2E3DBCBF7C8}" sibTransId="{F6B0B1A6-D824-45B4-9134-EF03FB20EB3D}"/>
    <dgm:cxn modelId="{2085E469-B12C-49F0-BC2E-F7F94B34CBE3}" type="presOf" srcId="{F6880EAE-EAAD-4272-A0CA-9EEF6D0BF7AB}" destId="{E79CAD70-6204-44A9-8CA0-DF7ACC116860}" srcOrd="1" destOrd="0" presId="urn:microsoft.com/office/officeart/2008/layout/HorizontalMultiLevelHierarchy"/>
    <dgm:cxn modelId="{F14FD3A8-9CCC-4D32-9901-6F302D0F6B4B}" type="presOf" srcId="{8FAF3777-4B0B-4752-919D-234FDE1C0FBB}" destId="{2C05C1D9-D518-485B-BE59-60A6E27222BA}" srcOrd="1" destOrd="0" presId="urn:microsoft.com/office/officeart/2008/layout/HorizontalMultiLevelHierarchy"/>
    <dgm:cxn modelId="{717EF5EF-A2B6-4F47-99A0-22DEB5C81F76}" srcId="{75316C6B-5E1F-4639-952C-FD3093BF2064}" destId="{DA290CBE-66AD-4186-9F09-84F8DAF6FF33}" srcOrd="0" destOrd="0" parTransId="{F3C9E751-7E3F-4BA8-9854-9C2941FF6F42}" sibTransId="{3430923C-AB86-4ED3-8BD3-8B07FE81EA2A}"/>
    <dgm:cxn modelId="{AE01B76C-BF7A-47A6-9B1B-B5371F6333C5}" type="presOf" srcId="{F3C9E751-7E3F-4BA8-9854-9C2941FF6F42}" destId="{D77CAB3D-C08D-4428-9620-A04CD2468E84}" srcOrd="0" destOrd="0" presId="urn:microsoft.com/office/officeart/2008/layout/HorizontalMultiLevelHierarchy"/>
    <dgm:cxn modelId="{2D4B2408-0FA8-44DB-BE24-CC13E1B11170}" srcId="{9FB41DE2-3E22-44BD-B8A2-0D2E46296538}" destId="{E70FC4FA-32A2-4A64-9F1A-BC96C13E8CDB}" srcOrd="0" destOrd="0" parTransId="{ED275EE8-3FEA-4D74-9D12-00A4273DBDFE}" sibTransId="{2B882928-1216-48BA-A828-F2719748B05C}"/>
    <dgm:cxn modelId="{2FBD9518-BBC0-45F7-9788-70E8A6D7200D}" srcId="{F298E562-5A87-4BEF-B3D0-D9F1A42B31FA}" destId="{365DE4A3-7F82-4436-B0B6-2DAF53FC704D}" srcOrd="0" destOrd="0" parTransId="{4DC7EE70-2557-405E-94FA-F5F475EC5D25}" sibTransId="{11406953-43F4-4578-A39C-B8661C9ED34F}"/>
    <dgm:cxn modelId="{9ACBB987-E6D7-4A3F-A965-FBBD6D386AA3}" type="presOf" srcId="{3FFA1EC6-D57F-409A-84D6-B018BF78E339}" destId="{7399613E-EA32-4C27-A51D-D238769B9599}" srcOrd="0" destOrd="0" presId="urn:microsoft.com/office/officeart/2008/layout/HorizontalMultiLevelHierarchy"/>
    <dgm:cxn modelId="{F26B4A57-8D27-42F5-BDD4-2DDF6328CD04}" type="presOf" srcId="{728B3E8F-3A83-42A7-9B6F-F5966230868C}" destId="{D201A772-B580-448E-9583-CE94F6B7CFDF}" srcOrd="1" destOrd="0" presId="urn:microsoft.com/office/officeart/2008/layout/HorizontalMultiLevelHierarchy"/>
    <dgm:cxn modelId="{1ABC0026-B259-4DB4-8A4A-6FDF5A8D0EE5}" type="presOf" srcId="{E319DF2F-20E2-4294-B603-47E90EB6AC17}" destId="{A031D944-2781-4BAA-A503-6BDFD19059FC}" srcOrd="1" destOrd="0" presId="urn:microsoft.com/office/officeart/2008/layout/HorizontalMultiLevelHierarchy"/>
    <dgm:cxn modelId="{9086F722-146E-4B49-9103-B3F998F1E0CC}" type="presOf" srcId="{EA019717-39E8-4DEE-89B3-5A93B5CC5C02}" destId="{033113B7-85C5-4155-834B-ED21107CB801}" srcOrd="0" destOrd="0" presId="urn:microsoft.com/office/officeart/2008/layout/HorizontalMultiLevelHierarchy"/>
    <dgm:cxn modelId="{1C0F895E-6C8D-4289-B7D0-DF65C6968791}" srcId="{0FE02001-EF43-472A-ABBB-236E455A3B93}" destId="{2864CE2F-AACC-46BD-923A-7E3155BA011B}" srcOrd="0" destOrd="0" parTransId="{9FC3777A-6232-4AB9-B543-E780BF330724}" sibTransId="{C826279C-88B8-4CCA-8184-8A4B11D62AB2}"/>
    <dgm:cxn modelId="{53E541C9-A066-454E-8031-CD8C47CFB58E}" type="presOf" srcId="{EE3478D4-3535-490A-AE6C-21FBA9C3029D}" destId="{6A244A3D-0C1A-4317-90CC-5341CB078F27}" srcOrd="0" destOrd="0" presId="urn:microsoft.com/office/officeart/2008/layout/HorizontalMultiLevelHierarchy"/>
    <dgm:cxn modelId="{2CFD1A62-B5AF-41ED-9D20-FD2E23F7F7CB}" srcId="{20748C1A-3140-449A-A363-58880D0F6EBC}" destId="{E5299A66-4675-4766-817C-D1A0C99D5B15}" srcOrd="0" destOrd="0" parTransId="{5DD42AAB-B795-48F2-8FE6-CCDF6529450B}" sibTransId="{80EBB76C-B6F9-44B6-A170-358A23635939}"/>
    <dgm:cxn modelId="{D7C3F488-F488-4B51-BC24-9C27D69580A4}" srcId="{64AB4EBB-BC2F-4F00-9578-D47BA6DF4A4D}" destId="{DE809637-C9CF-40E9-8E51-5ADC9B8AC59D}" srcOrd="0" destOrd="0" parTransId="{5A1CE523-EDDA-42B2-97B6-9079BAAB48FF}" sibTransId="{9C10E85B-D4E1-4284-87A6-6EEA195DBEBC}"/>
    <dgm:cxn modelId="{1021FA43-4AA9-4C96-AEB4-E8AA79ED50B4}" type="presOf" srcId="{D731389B-1D58-4253-A478-4DBE9B3B6245}" destId="{4BB731D4-9AA2-497F-A026-FF9576FBF95C}" srcOrd="0" destOrd="0" presId="urn:microsoft.com/office/officeart/2008/layout/HorizontalMultiLevelHierarchy"/>
    <dgm:cxn modelId="{462605FE-FED5-4E26-97C4-7B60A1AFE222}" type="presOf" srcId="{DA290CBE-66AD-4186-9F09-84F8DAF6FF33}" destId="{AD00DE68-3DF3-48CE-BFD1-EBAFF2444BFD}" srcOrd="0" destOrd="0" presId="urn:microsoft.com/office/officeart/2008/layout/HorizontalMultiLevelHierarchy"/>
    <dgm:cxn modelId="{0A0B9C9B-A9DA-4BF4-93E3-61D78DB8E760}" type="presOf" srcId="{28C2E6A7-78F0-4B6B-BAB1-500B2DCAC60F}" destId="{ED4A0DD0-9EE3-4FCF-AD9C-853765D26002}" srcOrd="1" destOrd="0" presId="urn:microsoft.com/office/officeart/2008/layout/HorizontalMultiLevelHierarchy"/>
    <dgm:cxn modelId="{D6A4B0B2-3968-47D1-A9E8-ADA8D3EAE194}" type="presOf" srcId="{87F31332-3CE4-4244-9400-D2CC16BF68F6}" destId="{6005553D-1F8F-4716-BE4E-F46042D7E500}" srcOrd="0" destOrd="0" presId="urn:microsoft.com/office/officeart/2008/layout/HorizontalMultiLevelHierarchy"/>
    <dgm:cxn modelId="{30179C17-B937-433B-A49F-6BF45F5076AB}" type="presOf" srcId="{9A534C46-6AE0-4617-8079-773FECC2B85F}" destId="{C27F093E-6AF0-44D0-935A-7ED70AE80009}" srcOrd="0" destOrd="0" presId="urn:microsoft.com/office/officeart/2008/layout/HorizontalMultiLevelHierarchy"/>
    <dgm:cxn modelId="{550DC2EE-CB2C-4546-92E7-B19B156F22BF}" type="presOf" srcId="{20748C1A-3140-449A-A363-58880D0F6EBC}" destId="{2D8A841C-6965-4F76-AD81-E7A14F76A3D7}" srcOrd="0" destOrd="0" presId="urn:microsoft.com/office/officeart/2008/layout/HorizontalMultiLevelHierarchy"/>
    <dgm:cxn modelId="{8C355C02-4801-4AB6-AF6B-CB932BC40188}" type="presOf" srcId="{E5299A66-4675-4766-817C-D1A0C99D5B15}" destId="{C17BB9CE-9C9A-4A8D-8691-3DD1E6C45900}" srcOrd="0" destOrd="0" presId="urn:microsoft.com/office/officeart/2008/layout/HorizontalMultiLevelHierarchy"/>
    <dgm:cxn modelId="{A132D7D0-D2B9-43E9-8DC4-36A657334A14}" type="presOf" srcId="{B37EAB8A-8C5A-46A4-8EA9-23E10FB04EAC}" destId="{F00E4063-E2AD-4640-A319-B546792B9819}" srcOrd="0" destOrd="0" presId="urn:microsoft.com/office/officeart/2008/layout/HorizontalMultiLevelHierarchy"/>
    <dgm:cxn modelId="{370F3A44-4D54-4657-9164-132440E86767}" type="presOf" srcId="{71E4B50E-2385-44D5-A4DE-39DD90CDA591}" destId="{6EA978FA-0CEC-4EE4-AF30-9DCC5D0CBEDC}" srcOrd="0" destOrd="0" presId="urn:microsoft.com/office/officeart/2008/layout/HorizontalMultiLevelHierarchy"/>
    <dgm:cxn modelId="{7CDA0FAE-C0F5-4E50-ADFF-EA6682C84AB3}" srcId="{FCC376EE-A618-42F5-8A55-CB2C7C323C68}" destId="{BF7060BE-3801-4137-9488-F8EF1674E38B}" srcOrd="0" destOrd="0" parTransId="{ADFC2A14-DA55-4FCE-87C9-1B310AE74D3F}" sibTransId="{24A7389E-3270-491D-BE62-501C9C167BB5}"/>
    <dgm:cxn modelId="{4B900756-C8DF-40EF-80F8-0D893CE45AEC}" type="presOf" srcId="{056BE926-7B4F-48D3-8E0E-FC7354AFCCCB}" destId="{EE962BD3-1B13-47C9-81CD-586F81AA387F}" srcOrd="0" destOrd="0" presId="urn:microsoft.com/office/officeart/2008/layout/HorizontalMultiLevelHierarchy"/>
    <dgm:cxn modelId="{3E954050-DCF4-4880-B2D0-0929390E47D8}" type="presOf" srcId="{7CFC2400-D84B-4991-B777-A10AAFBF989E}" destId="{7BFA0FC9-6482-433E-9320-45BA780BE846}" srcOrd="1" destOrd="0" presId="urn:microsoft.com/office/officeart/2008/layout/HorizontalMultiLevelHierarchy"/>
    <dgm:cxn modelId="{1BBD7471-B1D2-4544-BB55-534C8B449A99}" type="presOf" srcId="{05D43B2D-00EC-4772-BAF1-E4FBEFFD4490}" destId="{AED535DF-2C06-40BB-B13B-E493C3C89CFA}" srcOrd="0" destOrd="0" presId="urn:microsoft.com/office/officeart/2008/layout/HorizontalMultiLevelHierarchy"/>
    <dgm:cxn modelId="{5DE6FAC5-18DA-459B-AB68-305C462774FD}" type="presOf" srcId="{ED275EE8-3FEA-4D74-9D12-00A4273DBDFE}" destId="{CA08369C-5F42-4CF5-8285-0531C6964E7D}" srcOrd="1" destOrd="0" presId="urn:microsoft.com/office/officeart/2008/layout/HorizontalMultiLevelHierarchy"/>
    <dgm:cxn modelId="{B799251B-423D-4944-9CE5-1EC5E02C72D9}" type="presOf" srcId="{6CAC2E97-F135-49E9-B36B-A897B7ECE61E}" destId="{E4B36D66-F859-4D80-A611-3169F195C5D7}" srcOrd="0" destOrd="0" presId="urn:microsoft.com/office/officeart/2008/layout/HorizontalMultiLevelHierarchy"/>
    <dgm:cxn modelId="{CDC502B2-CE36-4FD8-98F3-FEB84BE3546A}" srcId="{FCC376EE-A618-42F5-8A55-CB2C7C323C68}" destId="{82969CCA-66C3-4584-A8F8-1F28C076ECFD}" srcOrd="4" destOrd="0" parTransId="{183A655B-6F95-4303-A2D2-92BEA6D18841}" sibTransId="{7B24BCA9-7865-4E3B-A7DD-DB175D97A42C}"/>
    <dgm:cxn modelId="{B73A1127-F141-4483-A272-A30ADE32D0DD}" type="presOf" srcId="{E31290DD-B27D-4940-BD92-5B2E7FC0AA72}" destId="{47509C2A-A822-402E-B64D-F94A1EA8DEAB}" srcOrd="1" destOrd="0" presId="urn:microsoft.com/office/officeart/2008/layout/HorizontalMultiLevelHierarchy"/>
    <dgm:cxn modelId="{F594726A-D931-4AD4-8EBA-5F3D2C808C18}" type="presOf" srcId="{F3B91CF2-DA44-482C-9DCA-93FF68C821E4}" destId="{9A32ACEB-8888-4AC8-BE4F-DFED191266A2}" srcOrd="0" destOrd="0" presId="urn:microsoft.com/office/officeart/2008/layout/HorizontalMultiLevelHierarchy"/>
    <dgm:cxn modelId="{8A8DFD26-4A82-460E-8E6F-90FD5FE21C31}" type="presOf" srcId="{B824A29C-09CB-423A-8F32-6AA0A5461938}" destId="{626E2D3B-2744-44C5-97C0-5B06B0268FF7}" srcOrd="0" destOrd="0" presId="urn:microsoft.com/office/officeart/2008/layout/HorizontalMultiLevelHierarchy"/>
    <dgm:cxn modelId="{E16AA05A-46FB-4D87-B84E-B377C2E7236B}" srcId="{51DECDAA-4340-4C34-9191-96116B2D014E}" destId="{9A534C46-6AE0-4617-8079-773FECC2B85F}" srcOrd="0" destOrd="0" parTransId="{F6880EAE-EAAD-4272-A0CA-9EEF6D0BF7AB}" sibTransId="{1210C179-14F0-46C1-9DBC-24D7868071EF}"/>
    <dgm:cxn modelId="{28455F8E-2A79-43B7-A7C7-F6596DAB19BF}" srcId="{60ECC13A-C113-446A-8CA7-569955E6B0F2}" destId="{948DFFE5-8359-4980-96FB-B856BEA8A076}" srcOrd="1" destOrd="0" parTransId="{0043C9B0-B411-4C2D-96E7-01954FE8B104}" sibTransId="{4E414AF4-9EF3-42FA-9C86-EB386C420ECB}"/>
    <dgm:cxn modelId="{CE3BE57D-842F-48C3-9054-707B9BE496A9}" type="presOf" srcId="{0043C9B0-B411-4C2D-96E7-01954FE8B104}" destId="{D5C9E559-69E8-48B8-AB96-E972576C95F4}" srcOrd="0" destOrd="0" presId="urn:microsoft.com/office/officeart/2008/layout/HorizontalMultiLevelHierarchy"/>
    <dgm:cxn modelId="{55A91523-9258-49CA-961F-0C2E59BE926E}" srcId="{FCC376EE-A618-42F5-8A55-CB2C7C323C68}" destId="{16D982E3-FEE6-4C51-8101-20106A7970F8}" srcOrd="10" destOrd="0" parTransId="{8296D470-6FE2-4105-B016-9743070F9064}" sibTransId="{B7238490-21DA-404A-844D-D792CA73E3DA}"/>
    <dgm:cxn modelId="{D8AAAE5C-FD00-4565-81B4-8EC948500B14}" type="presOf" srcId="{2E1EA35D-59D5-45D3-84F8-0260994138A8}" destId="{FB9201F0-6F81-4B86-8F33-6D040EF76BC3}" srcOrd="0" destOrd="0" presId="urn:microsoft.com/office/officeart/2008/layout/HorizontalMultiLevelHierarchy"/>
    <dgm:cxn modelId="{F1F9EC89-9090-4855-B372-817619CF0675}" type="presOf" srcId="{5A1CE523-EDDA-42B2-97B6-9079BAAB48FF}" destId="{9A9E5DFA-9CFE-4D9B-A354-ADBCB5B4D4FC}" srcOrd="1" destOrd="0" presId="urn:microsoft.com/office/officeart/2008/layout/HorizontalMultiLevelHierarchy"/>
    <dgm:cxn modelId="{9F4D881B-3489-45AC-BC24-DFF786FE5749}" type="presOf" srcId="{F298E562-5A87-4BEF-B3D0-D9F1A42B31FA}" destId="{E2CC37D6-37B2-4635-B533-4E13827B7C36}" srcOrd="0" destOrd="0" presId="urn:microsoft.com/office/officeart/2008/layout/HorizontalMultiLevelHierarchy"/>
    <dgm:cxn modelId="{67BA53CB-EC42-472D-ACC2-D01BEFBB19EC}" type="presOf" srcId="{5F064F52-695A-416E-8CA0-9FAAA0BB5EEE}" destId="{EB68D9F9-41FE-495B-BA58-7B921ECA75ED}" srcOrd="0" destOrd="0" presId="urn:microsoft.com/office/officeart/2008/layout/HorizontalMultiLevelHierarchy"/>
    <dgm:cxn modelId="{381C74B0-ACDF-4AA8-850B-EF21D7AC1029}" srcId="{EF30E1A5-E90D-4E53-A75A-B69220A13025}" destId="{0FE02001-EF43-472A-ABBB-236E455A3B93}" srcOrd="0" destOrd="0" parTransId="{71E4B50E-2385-44D5-A4DE-39DD90CDA591}" sibTransId="{D891263D-3756-4941-B839-F640513FE107}"/>
    <dgm:cxn modelId="{13D31665-CE7C-476F-90D4-5D6E7E4263DD}" srcId="{05D43B2D-00EC-4772-BAF1-E4FBEFFD4490}" destId="{FBC53A6B-E59B-47D5-B637-46AD89B3012D}" srcOrd="0" destOrd="0" parTransId="{28C2E6A7-78F0-4B6B-BAB1-500B2DCAC60F}" sibTransId="{C74DE13C-5C6C-42C9-AFAD-1F202C119DDA}"/>
    <dgm:cxn modelId="{C3AF3F47-4BF2-4827-BF99-87DF1EC25B1D}" srcId="{FCC376EE-A618-42F5-8A55-CB2C7C323C68}" destId="{20789D6C-6F24-4B2B-93F3-DF09A5643ECD}" srcOrd="2" destOrd="0" parTransId="{420A715D-0C0A-4C2D-A127-121CAD9CEB93}" sibTransId="{DD9E6259-7009-4D2B-8B0B-CB3853531D93}"/>
    <dgm:cxn modelId="{73490AD5-4B3C-4118-A7C3-27AFC170354F}" type="presOf" srcId="{B9313A8C-24C7-4D26-A8EB-610E63FE84C9}" destId="{45C69A44-FD80-4FEE-AB7E-1F1C20EE4023}" srcOrd="1" destOrd="0" presId="urn:microsoft.com/office/officeart/2008/layout/HorizontalMultiLevelHierarchy"/>
    <dgm:cxn modelId="{1DDED4AC-D9BE-43F2-B6D4-39EDAA82484A}" type="presOf" srcId="{ECA5EC79-FB6F-4F0E-8F37-907C84E35E3A}" destId="{DF8A28DA-6A77-4218-B943-3033219F6B7D}" srcOrd="1" destOrd="0" presId="urn:microsoft.com/office/officeart/2008/layout/HorizontalMultiLevelHierarchy"/>
    <dgm:cxn modelId="{A79C65C1-8374-4452-9F84-00E2A8C049B8}" srcId="{90CE8A2A-0151-4DA4-A733-7A4EBE6B9D4B}" destId="{20748C1A-3140-449A-A363-58880D0F6EBC}" srcOrd="0" destOrd="0" parTransId="{87F31332-3CE4-4244-9400-D2CC16BF68F6}" sibTransId="{EE295C7E-0201-41BF-A1CA-ED5D9D0D6BC7}"/>
    <dgm:cxn modelId="{E8B4439A-D49F-470F-80E9-D1B1860D45D4}" srcId="{EE3478D4-3535-490A-AE6C-21FBA9C3029D}" destId="{05D43B2D-00EC-4772-BAF1-E4FBEFFD4490}" srcOrd="0" destOrd="0" parTransId="{D58F98F9-F795-490F-990F-3C4714DC28E5}" sibTransId="{743E719F-282C-480D-AD01-581EEEEF47DF}"/>
    <dgm:cxn modelId="{DA73BCBF-6F14-4483-B205-5BF4223EB7CA}" type="presOf" srcId="{0FBE9294-DCCA-4622-A570-0F4A6E95C2CE}" destId="{B2FA14ED-1E74-4883-925A-50320B4F292F}" srcOrd="0" destOrd="0" presId="urn:microsoft.com/office/officeart/2008/layout/HorizontalMultiLevelHierarchy"/>
    <dgm:cxn modelId="{7E1A0AA7-79E6-45DE-8AFD-6DA31B6D0094}" type="presOf" srcId="{183A655B-6F95-4303-A2D2-92BEA6D18841}" destId="{DFF09140-0B3E-441E-BDEE-C21CB98BE3EE}" srcOrd="1" destOrd="0" presId="urn:microsoft.com/office/officeart/2008/layout/HorizontalMultiLevelHierarchy"/>
    <dgm:cxn modelId="{5573B744-D58C-4EA1-AED2-77A834A13A04}" type="presOf" srcId="{2E1EA35D-59D5-45D3-84F8-0260994138A8}" destId="{C1A82D5E-41B7-4839-99CD-9C43A4770303}" srcOrd="1" destOrd="0" presId="urn:microsoft.com/office/officeart/2008/layout/HorizontalMultiLevelHierarchy"/>
    <dgm:cxn modelId="{EAEBF477-D47A-498B-AF4F-1C79B33D4B64}" type="presOf" srcId="{060D7A02-F87E-4B71-9742-E4055E2E53AB}" destId="{4BD7D540-0850-48CF-9C23-C1462C345153}" srcOrd="0" destOrd="0" presId="urn:microsoft.com/office/officeart/2008/layout/HorizontalMultiLevelHierarchy"/>
    <dgm:cxn modelId="{33DDDDFE-278B-4546-AD3C-7A8B75771B9B}" type="presOf" srcId="{5DD42AAB-B795-48F2-8FE6-CCDF6529450B}" destId="{CF083BBC-F4D0-43C8-8014-CD41DC10B120}" srcOrd="0" destOrd="0" presId="urn:microsoft.com/office/officeart/2008/layout/HorizontalMultiLevelHierarchy"/>
    <dgm:cxn modelId="{6ADA7387-C752-439B-AB10-D14AA26FD224}" type="presOf" srcId="{16D982E3-FEE6-4C51-8101-20106A7970F8}" destId="{E66F0DF8-568F-448A-8ED8-464AB09D68AB}" srcOrd="0" destOrd="0" presId="urn:microsoft.com/office/officeart/2008/layout/HorizontalMultiLevelHierarchy"/>
    <dgm:cxn modelId="{02FCB0DE-99AD-407E-82A3-ADBA22D40B0C}" type="presOf" srcId="{ABB7C3B6-DD95-4055-AB91-9EEEFC915F9D}" destId="{B5CD09B5-3441-4909-B6A2-6D0FCCF6B34C}" srcOrd="0" destOrd="0" presId="urn:microsoft.com/office/officeart/2008/layout/HorizontalMultiLevelHierarchy"/>
    <dgm:cxn modelId="{A8B5D231-67F9-4521-9FCE-71FB02022609}" srcId="{60ECC13A-C113-446A-8CA7-569955E6B0F2}" destId="{75316C6B-5E1F-4639-952C-FD3093BF2064}" srcOrd="3" destOrd="0" parTransId="{ECA5EC79-FB6F-4F0E-8F37-907C84E35E3A}" sibTransId="{89F7E928-E077-4D9A-8A0B-415CD0CC6830}"/>
    <dgm:cxn modelId="{3089FE7C-A2A4-4817-9A53-A3190AB2D937}" type="presOf" srcId="{FCC376EE-A618-42F5-8A55-CB2C7C323C68}" destId="{054A8C5D-719F-455F-B2A5-CF9E632A3819}" srcOrd="0" destOrd="0" presId="urn:microsoft.com/office/officeart/2008/layout/HorizontalMultiLevelHierarchy"/>
    <dgm:cxn modelId="{44357F1D-5E1E-4A36-8A52-689F2D3DD632}" type="presOf" srcId="{5DD42AAB-B795-48F2-8FE6-CCDF6529450B}" destId="{93F6AB55-C3F1-4CB8-B4D3-B98230687CF9}" srcOrd="1" destOrd="0" presId="urn:microsoft.com/office/officeart/2008/layout/HorizontalMultiLevelHierarchy"/>
    <dgm:cxn modelId="{23C6D94B-FE8A-49B8-8627-7089CE1D14BC}" type="presOf" srcId="{9531FF5E-372D-4B3D-85F7-A230DC0AB3CD}" destId="{766AB841-0BE0-4055-A997-D501C96E2636}" srcOrd="1" destOrd="0" presId="urn:microsoft.com/office/officeart/2008/layout/HorizontalMultiLevelHierarchy"/>
    <dgm:cxn modelId="{04897C6D-C195-4517-B1DD-2EDFF321DA96}" type="presOf" srcId="{2864CE2F-AACC-46BD-923A-7E3155BA011B}" destId="{75533F6C-329F-4F6C-A606-1C1EE6CAFBFE}" srcOrd="0" destOrd="0" presId="urn:microsoft.com/office/officeart/2008/layout/HorizontalMultiLevelHierarchy"/>
    <dgm:cxn modelId="{B4F91ED4-6CB1-42C7-978B-F3218D056874}" type="presOf" srcId="{6C507E4C-25BD-41CA-A362-13AEF9DC3F87}" destId="{87CF4729-92DC-4617-B828-B0946E9E890F}" srcOrd="1" destOrd="0" presId="urn:microsoft.com/office/officeart/2008/layout/HorizontalMultiLevelHierarchy"/>
    <dgm:cxn modelId="{E213BE75-2B65-432D-B4AC-EF722ED727AC}" type="presOf" srcId="{71E4B50E-2385-44D5-A4DE-39DD90CDA591}" destId="{1A127CF4-C432-407B-A9E8-C94BB39846A9}" srcOrd="1" destOrd="0" presId="urn:microsoft.com/office/officeart/2008/layout/HorizontalMultiLevelHierarchy"/>
    <dgm:cxn modelId="{93D30EAD-8393-408C-ADD2-B28076587B93}" type="presOf" srcId="{0558B470-A307-4B15-99D8-A1561A116415}" destId="{D94D5593-9055-4C8F-B525-1F0C6E20CE54}" srcOrd="1" destOrd="0" presId="urn:microsoft.com/office/officeart/2008/layout/HorizontalMultiLevelHierarchy"/>
    <dgm:cxn modelId="{2CAA56F5-1A23-428B-AC0D-68AA21AE208F}" type="presOf" srcId="{51DECDAA-4340-4C34-9191-96116B2D014E}" destId="{797833D0-0331-42ED-8C50-0D6A84C6221E}" srcOrd="0" destOrd="0" presId="urn:microsoft.com/office/officeart/2008/layout/HorizontalMultiLevelHierarchy"/>
    <dgm:cxn modelId="{510ACBFC-EB78-47C0-BC11-4C677603B0D7}" srcId="{ABB7C3B6-DD95-4055-AB91-9EEEFC915F9D}" destId="{51DECDAA-4340-4C34-9191-96116B2D014E}" srcOrd="0" destOrd="0" parTransId="{A0E55FCC-4C6D-490B-8B2E-824245234633}" sibTransId="{4C36058C-6DDE-448C-A080-13D146F4DDCD}"/>
    <dgm:cxn modelId="{E19C419D-A208-452F-B3F8-5C67D2CEA595}" srcId="{C7D4BCDB-F9CD-47C6-BD30-990333D34C41}" destId="{60ECC13A-C113-446A-8CA7-569955E6B0F2}" srcOrd="3" destOrd="0" parTransId="{812DA310-C122-4112-8678-41D3FCB85D76}" sibTransId="{738475C6-5F29-4AEC-BB41-C2051AB6512B}"/>
    <dgm:cxn modelId="{021AD414-07DF-46DC-8ABE-52CF6A891941}" srcId="{C7D4BCDB-F9CD-47C6-BD30-990333D34C41}" destId="{6CAC2E97-F135-49E9-B36B-A897B7ECE61E}" srcOrd="4" destOrd="0" parTransId="{448DA757-4FC7-4C59-8C15-316BBC7DB6F2}" sibTransId="{B0796B22-6968-4DF3-9929-14D61F008FE4}"/>
    <dgm:cxn modelId="{259504D5-336A-474C-9527-9ECFA7E71702}" type="presOf" srcId="{0043C9B0-B411-4C2D-96E7-01954FE8B104}" destId="{F1E2A2C3-058A-40F8-A29C-7D5DC2E0BD06}" srcOrd="1" destOrd="0" presId="urn:microsoft.com/office/officeart/2008/layout/HorizontalMultiLevelHierarchy"/>
    <dgm:cxn modelId="{C8824165-20A6-4DBF-9033-6916BE2E6534}" srcId="{C7D4BCDB-F9CD-47C6-BD30-990333D34C41}" destId="{F298E562-5A87-4BEF-B3D0-D9F1A42B31FA}" srcOrd="0" destOrd="0" parTransId="{3C396DA4-1A66-48D3-BED5-5D50A62B4217}" sibTransId="{F9775A70-E690-4366-9AD3-AA071D8E75D7}"/>
    <dgm:cxn modelId="{7DB12D61-EE08-4F0B-B69C-F9F312880D48}" type="presOf" srcId="{8E01716C-F429-4B42-8E86-4B1AB2ED3AA9}" destId="{4B9B9012-9C98-4D34-B16E-CF6603943C6F}" srcOrd="1" destOrd="0" presId="urn:microsoft.com/office/officeart/2008/layout/HorizontalMultiLevelHierarchy"/>
    <dgm:cxn modelId="{ED59A259-B07A-43C1-830E-087541C27835}" type="presOf" srcId="{183A655B-6F95-4303-A2D2-92BEA6D18841}" destId="{68E3C5C4-2E39-4BA7-ABAA-91B60A6635FC}" srcOrd="0" destOrd="0" presId="urn:microsoft.com/office/officeart/2008/layout/HorizontalMultiLevelHierarchy"/>
    <dgm:cxn modelId="{E677B650-16F9-4445-ADB2-6B8B00A67BFC}" type="presOf" srcId="{9FB41DE2-3E22-44BD-B8A2-0D2E46296538}" destId="{57CA00C6-DE60-4A2A-AFB3-657232141378}" srcOrd="0" destOrd="0" presId="urn:microsoft.com/office/officeart/2008/layout/HorizontalMultiLevelHierarchy"/>
    <dgm:cxn modelId="{281FEEF5-22DD-41AF-8559-244EF3E57F73}" type="presOf" srcId="{52821AF8-E09E-412F-A94C-F515158F634E}" destId="{EF74A851-9173-4F26-8B43-FEBB20746C0A}" srcOrd="1" destOrd="0" presId="urn:microsoft.com/office/officeart/2008/layout/HorizontalMultiLevelHierarchy"/>
    <dgm:cxn modelId="{8A081D3A-CA3F-4A8D-B12C-6E8F39D68B04}" type="presOf" srcId="{0558B470-A307-4B15-99D8-A1561A116415}" destId="{3BDFD04A-A106-4596-B030-FB4CDD98C1FC}" srcOrd="0" destOrd="0" presId="urn:microsoft.com/office/officeart/2008/layout/HorizontalMultiLevelHierarchy"/>
    <dgm:cxn modelId="{41A3E57D-54B4-4CD1-91AC-5D20FDF5EA0D}" type="presOf" srcId="{EF30E1A5-E90D-4E53-A75A-B69220A13025}" destId="{E097F632-9A07-4B05-A24B-A05C739AC3A3}" srcOrd="0" destOrd="0" presId="urn:microsoft.com/office/officeart/2008/layout/HorizontalMultiLevelHierarchy"/>
    <dgm:cxn modelId="{C4B48107-5340-42B5-A1D6-4062FC98D226}" type="presOf" srcId="{90CE8A2A-0151-4DA4-A733-7A4EBE6B9D4B}" destId="{A6854744-EB75-4752-9065-703C251D99D2}" srcOrd="0" destOrd="0" presId="urn:microsoft.com/office/officeart/2008/layout/HorizontalMultiLevelHierarchy"/>
    <dgm:cxn modelId="{BD5C4580-BE9C-4327-AE4F-01C372A88A68}" srcId="{B824A29C-09CB-423A-8F32-6AA0A5461938}" destId="{5BDE85A9-A928-42F2-A371-D1E12D591D75}" srcOrd="1" destOrd="0" parTransId="{64F367F0-0783-4229-8FF4-42C578B1AA2B}" sibTransId="{2C9CA2C6-4FA2-4BDC-AEA6-D2AF645335B8}"/>
    <dgm:cxn modelId="{F566A630-11D7-49EE-AE03-A6516D3F80A4}" type="presOf" srcId="{9D14F5F6-F5FC-4363-83A0-6E4C1609A7AF}" destId="{F079328A-2BCD-46A7-AE51-7CB70EF61D80}" srcOrd="0" destOrd="0" presId="urn:microsoft.com/office/officeart/2008/layout/HorizontalMultiLevelHierarchy"/>
    <dgm:cxn modelId="{9EDCE96F-D988-46F6-8409-D33378EA292D}" type="presOf" srcId="{EC5DFC06-937C-4F84-B1A4-A496CAB82E09}" destId="{C1E78FD6-D024-443B-B07B-194C07070060}" srcOrd="0" destOrd="0" presId="urn:microsoft.com/office/officeart/2008/layout/HorizontalMultiLevelHierarchy"/>
    <dgm:cxn modelId="{8B1402F6-61C0-4623-8BFF-CC44D3963B8F}" type="presOf" srcId="{1BB49B2F-F6D6-460D-A29D-5B58540DE3D9}" destId="{77689957-F4E0-40EA-BC9E-19B30F33AF0E}" srcOrd="0" destOrd="0" presId="urn:microsoft.com/office/officeart/2008/layout/HorizontalMultiLevelHierarchy"/>
    <dgm:cxn modelId="{B5AE9ABD-A85B-4FB6-9640-D7E5CB3AD58A}" srcId="{DA290CBE-66AD-4186-9F09-84F8DAF6FF33}" destId="{5F064F52-695A-416E-8CA0-9FAAA0BB5EEE}" srcOrd="0" destOrd="0" parTransId="{728B3E8F-3A83-42A7-9B6F-F5966230868C}" sibTransId="{77CFE84A-2ED4-4BE3-B874-0F4A9A97CFF6}"/>
    <dgm:cxn modelId="{AF4C1693-9B00-4FAE-807D-170FC99356FD}" type="presOf" srcId="{E83212F6-BEE0-49B8-915D-C986CDE68892}" destId="{3D907E72-9C5E-461E-8E50-294418F44A4F}" srcOrd="0" destOrd="0" presId="urn:microsoft.com/office/officeart/2008/layout/HorizontalMultiLevelHierarchy"/>
    <dgm:cxn modelId="{48D36F28-D6C1-416E-96FD-E4B0ABE9BE51}" type="presOf" srcId="{1BB49B2F-F6D6-460D-A29D-5B58540DE3D9}" destId="{63D1C952-F2ED-4F9B-8345-F1A2916AC4E9}" srcOrd="1" destOrd="0" presId="urn:microsoft.com/office/officeart/2008/layout/HorizontalMultiLevelHierarchy"/>
    <dgm:cxn modelId="{91B771BA-BF99-419C-B3B9-09C76F9A4A05}" type="presOf" srcId="{1D3DFFE5-863B-4DFC-9586-9B48CFBF4495}" destId="{6CFD8FD1-82A2-4810-8EE9-6AF50868D3DB}" srcOrd="1" destOrd="0" presId="urn:microsoft.com/office/officeart/2008/layout/HorizontalMultiLevelHierarchy"/>
    <dgm:cxn modelId="{C7DC7270-713E-4713-B7BD-3FC569A592E5}" srcId="{C7D4BCDB-F9CD-47C6-BD30-990333D34C41}" destId="{20C8BD89-56E9-453A-9861-8541CF726EC6}" srcOrd="1" destOrd="0" parTransId="{F3B91CF2-DA44-482C-9DCA-93FF68C821E4}" sibTransId="{71E75687-A0EE-42EC-A539-9A120AA1BE5B}"/>
    <dgm:cxn modelId="{69BA8CAF-E7C8-479C-91BB-E4879E1E4EF8}" type="presOf" srcId="{ECA5EC79-FB6F-4F0E-8F37-907C84E35E3A}" destId="{96EF3F3D-0DB0-453E-9038-386B656E2D0E}" srcOrd="0" destOrd="0" presId="urn:microsoft.com/office/officeart/2008/layout/HorizontalMultiLevelHierarchy"/>
    <dgm:cxn modelId="{1E475693-B892-4275-9258-889CED5BDC7F}" type="presOf" srcId="{87F31332-3CE4-4244-9400-D2CC16BF68F6}" destId="{9446044A-753F-453A-B94B-2E1389466123}" srcOrd="1" destOrd="0" presId="urn:microsoft.com/office/officeart/2008/layout/HorizontalMultiLevelHierarchy"/>
    <dgm:cxn modelId="{171F429F-D309-41C0-B0C0-FC4B2E73665B}" type="presOf" srcId="{E70FC4FA-32A2-4A64-9F1A-BC96C13E8CDB}" destId="{4CE02D02-AB9D-4C71-82EE-7ABB09A15F60}" srcOrd="0" destOrd="0" presId="urn:microsoft.com/office/officeart/2008/layout/HorizontalMultiLevelHierarchy"/>
    <dgm:cxn modelId="{ACCFDE58-AFAC-4345-BC57-40E6B833DDBC}" srcId="{056BE926-7B4F-48D3-8E0E-FC7354AFCCCB}" destId="{EE3478D4-3535-490A-AE6C-21FBA9C3029D}" srcOrd="0" destOrd="0" parTransId="{7CFC2400-D84B-4991-B777-A10AAFBF989E}" sibTransId="{ADCE5752-CC93-4123-BAD1-1212211822D8}"/>
    <dgm:cxn modelId="{90D8FA93-25A6-4DC8-9731-BDB14D92726A}" type="presOf" srcId="{5DF539FE-D03B-4A3C-AA66-0EA60CE1D496}" destId="{24A2E8E5-D52A-457B-BA9C-48462FB7C689}" srcOrd="0" destOrd="0" presId="urn:microsoft.com/office/officeart/2008/layout/HorizontalMultiLevelHierarchy"/>
    <dgm:cxn modelId="{FA9CC533-7DD4-4B23-8DF6-B0B970FE0C0E}" type="presOf" srcId="{448DA757-4FC7-4C59-8C15-316BBC7DB6F2}" destId="{5528ED3A-EA4E-4FB7-9640-D07F66272DD5}" srcOrd="0" destOrd="0" presId="urn:microsoft.com/office/officeart/2008/layout/HorizontalMultiLevelHierarchy"/>
    <dgm:cxn modelId="{EBAF109C-569B-479E-9004-98177B3D6D86}" type="presOf" srcId="{D58F98F9-F795-490F-990F-3C4714DC28E5}" destId="{28E378B3-1560-4FDB-B555-08DCDCCC9DC0}" srcOrd="1" destOrd="0" presId="urn:microsoft.com/office/officeart/2008/layout/HorizontalMultiLevelHierarchy"/>
    <dgm:cxn modelId="{4931964F-D933-4B33-8677-90D6BDE12BAC}" type="presOf" srcId="{948DFFE5-8359-4980-96FB-B856BEA8A076}" destId="{835A21AC-D9BD-47F6-8879-04500C0B986D}" srcOrd="0" destOrd="0" presId="urn:microsoft.com/office/officeart/2008/layout/HorizontalMultiLevelHierarchy"/>
    <dgm:cxn modelId="{3EC3509C-FCD4-4FCF-9B1F-0EACEBF86021}" type="presOf" srcId="{7823733D-497A-4EFD-88BF-EFCAD6083872}" destId="{E0365A23-128A-4B6D-AFE3-E82DD6CA5948}" srcOrd="0" destOrd="0" presId="urn:microsoft.com/office/officeart/2008/layout/HorizontalMultiLevelHierarchy"/>
    <dgm:cxn modelId="{BAA23373-0B1C-472A-B241-4709B6DF5A2D}" srcId="{FCC376EE-A618-42F5-8A55-CB2C7C323C68}" destId="{39BE50DA-96B3-4618-BC53-F8410C9065FE}" srcOrd="6" destOrd="0" parTransId="{2E1EA35D-59D5-45D3-84F8-0260994138A8}" sibTransId="{B610447B-6D05-43D1-91C3-3F51FA3BDDE6}"/>
    <dgm:cxn modelId="{6838E1BA-C13D-46AA-9401-4C892351BAA3}" type="presOf" srcId="{F6880EAE-EAAD-4272-A0CA-9EEF6D0BF7AB}" destId="{E84353F4-E096-46D5-B11E-62BCB5AE03E8}" srcOrd="0" destOrd="0" presId="urn:microsoft.com/office/officeart/2008/layout/HorizontalMultiLevelHierarchy"/>
    <dgm:cxn modelId="{8824CC64-ED9C-4DF0-9C52-A42DD2F11744}" srcId="{A268D58B-A301-4F66-9599-5483A4443FC3}" destId="{9FB41DE2-3E22-44BD-B8A2-0D2E46296538}" srcOrd="0" destOrd="0" parTransId="{1BB49B2F-F6D6-460D-A29D-5B58540DE3D9}" sibTransId="{EC462EB1-B12D-46A7-8095-E5C4FB8DDAAF}"/>
    <dgm:cxn modelId="{3729345E-87FD-41F7-80E7-61AF0AFF55E6}" type="presOf" srcId="{6C507E4C-25BD-41CA-A362-13AEF9DC3F87}" destId="{0B8E22D3-D641-4B2E-921B-F7A658EE4739}" srcOrd="0" destOrd="0" presId="urn:microsoft.com/office/officeart/2008/layout/HorizontalMultiLevelHierarchy"/>
    <dgm:cxn modelId="{16D45097-28D1-46A0-A6B7-FD8C48370DBE}" srcId="{FCC376EE-A618-42F5-8A55-CB2C7C323C68}" destId="{B37EAB8A-8C5A-46A4-8EA9-23E10FB04EAC}" srcOrd="11" destOrd="0" parTransId="{8E01716C-F429-4B42-8E86-4B1AB2ED3AA9}" sibTransId="{C7561EF4-4E26-40CC-9FF6-39DC0BDDD773}"/>
    <dgm:cxn modelId="{7719391D-148E-4183-9F0F-2E48BFD8B707}" type="presOf" srcId="{C7D4BCDB-F9CD-47C6-BD30-990333D34C41}" destId="{F11FDE10-E4C7-4F88-90E8-0F4F17E325D0}" srcOrd="0" destOrd="0" presId="urn:microsoft.com/office/officeart/2008/layout/HorizontalMultiLevelHierarchy"/>
    <dgm:cxn modelId="{65572625-46F8-4EFE-8971-A7C69F2BA671}" srcId="{5F064F52-695A-416E-8CA0-9FAAA0BB5EEE}" destId="{0FBE9294-DCCA-4622-A570-0F4A6E95C2CE}" srcOrd="0" destOrd="0" parTransId="{060D7A02-F87E-4B71-9742-E4055E2E53AB}" sibTransId="{217FA4E3-B8AD-46B0-B568-3353C7A84861}"/>
    <dgm:cxn modelId="{533465B1-3774-4681-BD5C-FDEC8B8B7B49}" type="presOf" srcId="{9FC3777A-6232-4AB9-B543-E780BF330724}" destId="{6C3992AD-C798-4238-B728-5275B5E82199}" srcOrd="0" destOrd="0" presId="urn:microsoft.com/office/officeart/2008/layout/HorizontalMultiLevelHierarchy"/>
    <dgm:cxn modelId="{F0C79BC9-C836-4E81-8D13-C39FCF878E9A}" type="presOf" srcId="{20C8BD89-56E9-453A-9861-8541CF726EC6}" destId="{6F84C592-A8F0-4BA0-9321-04731576960D}" srcOrd="0" destOrd="0" presId="urn:microsoft.com/office/officeart/2008/layout/HorizontalMultiLevelHierarchy"/>
    <dgm:cxn modelId="{38D059D9-B766-4AB5-B714-E7DDDFB55A3B}" type="presOf" srcId="{ADFC2A14-DA55-4FCE-87C9-1B310AE74D3F}" destId="{3C31882E-FE26-4D18-96FA-EF9EAD5D8720}" srcOrd="0" destOrd="0" presId="urn:microsoft.com/office/officeart/2008/layout/HorizontalMultiLevelHierarchy"/>
    <dgm:cxn modelId="{B89FD2FA-C3F6-4CA4-B89E-B34A440B2874}" type="presOf" srcId="{D58F98F9-F795-490F-990F-3C4714DC28E5}" destId="{DA5620E9-B2CB-49C5-9C65-F5E9D428DEF1}" srcOrd="0" destOrd="0" presId="urn:microsoft.com/office/officeart/2008/layout/HorizontalMultiLevelHierarchy"/>
    <dgm:cxn modelId="{BE6678B6-FF0C-42CA-BE8A-FA74C31FC1CA}" type="presOf" srcId="{BA686BB1-ED3B-4F48-ADF3-CCA9CBF538F8}" destId="{DDD9F301-902D-4F04-9243-9F2B77093E34}" srcOrd="0" destOrd="0" presId="urn:microsoft.com/office/officeart/2008/layout/HorizontalMultiLevelHierarchy"/>
    <dgm:cxn modelId="{B8D5D460-7AE2-45D8-AE52-B7DF1C4B98A5}" srcId="{FCC376EE-A618-42F5-8A55-CB2C7C323C68}" destId="{10B53261-820B-4C5B-8D24-E9978EC958FD}" srcOrd="1" destOrd="0" parTransId="{BB316439-FE5D-41B4-AE5A-BB6D02DEA686}" sibTransId="{FB0BBBA3-19B1-41D2-8071-3130130EC7BF}"/>
    <dgm:cxn modelId="{D79B236F-4147-4B66-810D-2FB71B70836A}" type="presOf" srcId="{82969CCA-66C3-4584-A8F8-1F28C076ECFD}" destId="{81AC8B03-9DC0-4C6A-8F84-B9947787AD6F}" srcOrd="0" destOrd="0" presId="urn:microsoft.com/office/officeart/2008/layout/HorizontalMultiLevelHierarchy"/>
    <dgm:cxn modelId="{C9095206-C8F2-4C00-BE8F-AA20CC84E373}" type="presOf" srcId="{8E651C9E-6AEC-4BC4-B1AB-33A36AF1F574}" destId="{2581C082-E6F0-4798-A723-700D6623ACEF}" srcOrd="1" destOrd="0" presId="urn:microsoft.com/office/officeart/2008/layout/HorizontalMultiLevelHierarchy"/>
    <dgm:cxn modelId="{308CC86C-DDB3-4525-AF98-E532DA2B3352}" srcId="{FCC376EE-A618-42F5-8A55-CB2C7C323C68}" destId="{93B43F6B-A4A8-46E5-BA5B-D710C7198055}" srcOrd="8" destOrd="0" parTransId="{9531FF5E-372D-4B3D-85F7-A230DC0AB3CD}" sibTransId="{CE42265F-5979-4D67-87F7-A634CD652D16}"/>
    <dgm:cxn modelId="{F256C6C6-5C52-404C-AB52-7375FDEFCE54}" type="presOf" srcId="{39BE50DA-96B3-4618-BC53-F8410C9065FE}" destId="{C3D6630E-9BB3-4AD2-A113-B989705A1350}" srcOrd="0" destOrd="0" presId="urn:microsoft.com/office/officeart/2008/layout/HorizontalMultiLevelHierarchy"/>
    <dgm:cxn modelId="{9B851F2B-5C8B-4611-AE21-56DC9992A1A9}" type="presOf" srcId="{A5D88048-5D0F-46EA-92AE-D60AD2EC199C}" destId="{712D723F-B8BF-411C-B276-102158B067D6}" srcOrd="0" destOrd="0" presId="urn:microsoft.com/office/officeart/2008/layout/HorizontalMultiLevelHierarchy"/>
    <dgm:cxn modelId="{F12B2508-EEDA-42EE-B28A-524D315A83E0}" type="presOf" srcId="{4DC7EE70-2557-405E-94FA-F5F475EC5D25}" destId="{1896D930-C527-4E7B-B526-91AC2FF85109}" srcOrd="1" destOrd="0" presId="urn:microsoft.com/office/officeart/2008/layout/HorizontalMultiLevelHierarchy"/>
    <dgm:cxn modelId="{B50DEDD2-25BE-408A-BAA8-BD983BFE47F9}" type="presOf" srcId="{60ECC13A-C113-446A-8CA7-569955E6B0F2}" destId="{233807F8-5B6B-43BF-AAF6-8F699FBBB62F}" srcOrd="0" destOrd="0" presId="urn:microsoft.com/office/officeart/2008/layout/HorizontalMultiLevelHierarchy"/>
    <dgm:cxn modelId="{052FE41B-D307-41E5-99BF-DCDB5960AC9B}" type="presOf" srcId="{9D14F5F6-F5FC-4363-83A0-6E4C1609A7AF}" destId="{3B1AF48D-8B9E-4FBD-B2FB-AA7CF2DCD272}" srcOrd="1" destOrd="0" presId="urn:microsoft.com/office/officeart/2008/layout/HorizontalMultiLevelHierarchy"/>
    <dgm:cxn modelId="{FC1BE7DA-8EA7-4161-BD30-34283F4EB286}" type="presOf" srcId="{F3C9E751-7E3F-4BA8-9854-9C2941FF6F42}" destId="{3C97BB94-DD0A-4016-85E9-325867E75116}" srcOrd="1" destOrd="0" presId="urn:microsoft.com/office/officeart/2008/layout/HorizontalMultiLevelHierarchy"/>
    <dgm:cxn modelId="{1A454EE9-1BE0-4A03-B7F0-1C139675C581}" type="presOf" srcId="{1D3DFFE5-863B-4DFC-9586-9B48CFBF4495}" destId="{4760359D-956A-4DA9-8DCA-8AD469FE1B4F}" srcOrd="0" destOrd="0" presId="urn:microsoft.com/office/officeart/2008/layout/HorizontalMultiLevelHierarchy"/>
    <dgm:cxn modelId="{9EEDFD6A-DA7B-4C66-94B4-3414CC7F09D8}" srcId="{D731389B-1D58-4253-A478-4DBE9B3B6245}" destId="{ABB7C3B6-DD95-4055-AB91-9EEEFC915F9D}" srcOrd="0" destOrd="0" parTransId="{8FAF3777-4B0B-4752-919D-234FDE1C0FBB}" sibTransId="{15604EF2-C295-44A0-9747-B7FBD0A5A46D}"/>
    <dgm:cxn modelId="{A9430D72-E9EB-405B-941D-A5467FD0430C}" type="presOf" srcId="{5A1CE523-EDDA-42B2-97B6-9079BAAB48FF}" destId="{46F86916-ACE8-480D-866E-62A5B138B4F4}" srcOrd="0" destOrd="0" presId="urn:microsoft.com/office/officeart/2008/layout/HorizontalMultiLevelHierarchy"/>
    <dgm:cxn modelId="{27172834-5B3F-4B67-A324-5928EE6576D2}" type="presOf" srcId="{8E651C9E-6AEC-4BC4-B1AB-33A36AF1F574}" destId="{3E4327F2-A688-4FF2-8B8A-74ED10EF0997}" srcOrd="0" destOrd="0" presId="urn:microsoft.com/office/officeart/2008/layout/HorizontalMultiLevelHierarchy"/>
    <dgm:cxn modelId="{CDA42386-2D89-4E49-A477-0A6ED74ED820}" type="presOf" srcId="{BF7060BE-3801-4137-9488-F8EF1674E38B}" destId="{A3184B76-00EE-42E4-8817-82C743B67585}" srcOrd="0" destOrd="0" presId="urn:microsoft.com/office/officeart/2008/layout/HorizontalMultiLevelHierarchy"/>
    <dgm:cxn modelId="{7EA88133-B5DF-485E-9A86-E5C79529CC78}" type="presOf" srcId="{E83212F6-BEE0-49B8-915D-C986CDE68892}" destId="{85426CAF-6227-436F-A4B3-67D851665C89}" srcOrd="1" destOrd="0" presId="urn:microsoft.com/office/officeart/2008/layout/HorizontalMultiLevelHierarchy"/>
    <dgm:cxn modelId="{34DC34AC-F67B-42E3-933D-B3AE707EC6AE}" type="presOf" srcId="{812DA310-C122-4112-8678-41D3FCB85D76}" destId="{912090E4-3F65-42CF-AE39-9F2B0CCD70C8}" srcOrd="1" destOrd="0" presId="urn:microsoft.com/office/officeart/2008/layout/HorizontalMultiLevelHierarchy"/>
    <dgm:cxn modelId="{4674EDC2-2E38-4A5E-AB05-B164A6AAB0D8}" type="presOf" srcId="{7823733D-497A-4EFD-88BF-EFCAD6083872}" destId="{2B9154BC-6C26-42A9-8A00-4375AFBEA8FF}" srcOrd="1" destOrd="0" presId="urn:microsoft.com/office/officeart/2008/layout/HorizontalMultiLevelHierarchy"/>
    <dgm:cxn modelId="{657869A3-65C6-4799-AE46-61A4D088ABB1}" srcId="{9A534C46-6AE0-4617-8079-773FECC2B85F}" destId="{A5D88048-5D0F-46EA-92AE-D60AD2EC199C}" srcOrd="0" destOrd="0" parTransId="{8E651C9E-6AEC-4BC4-B1AB-33A36AF1F574}" sibTransId="{D91E6150-8F00-4C65-B091-197E6B74DE74}"/>
    <dgm:cxn modelId="{50375C90-E3C1-48DF-904E-81AB1EE6B5F6}" srcId="{B824A29C-09CB-423A-8F32-6AA0A5461938}" destId="{5A656CA1-102D-4FCA-8596-A9498EF2C9A6}" srcOrd="2" destOrd="0" parTransId="{EC5DFC06-937C-4F84-B1A4-A496CAB82E09}" sibTransId="{9EFFFA85-4115-4092-8518-2BEBFC5436AB}"/>
    <dgm:cxn modelId="{23A96D63-D42E-4A67-9E60-5B8F5F414A6B}" srcId="{FCC376EE-A618-42F5-8A55-CB2C7C323C68}" destId="{B824A29C-09CB-423A-8F32-6AA0A5461938}" srcOrd="9" destOrd="0" parTransId="{6C507E4C-25BD-41CA-A362-13AEF9DC3F87}" sibTransId="{4F610321-8CA9-419E-9B6B-AE3EB62E2E4A}"/>
    <dgm:cxn modelId="{1F39D22E-9ED7-44DF-8D5B-2D638DE97B3A}" type="presOf" srcId="{64F367F0-0783-4229-8FF4-42C578B1AA2B}" destId="{DBB48260-6E68-42DA-A4B1-90B5254F8342}" srcOrd="0" destOrd="0" presId="urn:microsoft.com/office/officeart/2008/layout/HorizontalMultiLevelHierarchy"/>
    <dgm:cxn modelId="{855A63AC-E74C-4810-8E9E-92E61FAB14DD}" type="presOf" srcId="{A0E55FCC-4C6D-490B-8B2E-824245234633}" destId="{522B21D3-C91B-4D4C-B4C5-EEE3F6AFB704}" srcOrd="1" destOrd="0" presId="urn:microsoft.com/office/officeart/2008/layout/HorizontalMultiLevelHierarchy"/>
    <dgm:cxn modelId="{24EBCC29-A814-418C-A75A-643DE664A7C9}" type="presOf" srcId="{C93A27AF-943F-40C3-AA9D-F2E3DBCBF7C8}" destId="{91AFBCD3-8C3E-4488-A906-DE7BC4E3CA53}" srcOrd="0" destOrd="0" presId="urn:microsoft.com/office/officeart/2008/layout/HorizontalMultiLevelHierarchy"/>
    <dgm:cxn modelId="{0242CA28-4681-4D9C-A303-ECC688B05550}" type="presOf" srcId="{144CE436-B9D6-4653-857C-7AB9986391BD}" destId="{03B6DF6A-F704-4D6A-AB37-D6D2A0894640}" srcOrd="0" destOrd="0" presId="urn:microsoft.com/office/officeart/2008/layout/HorizontalMultiLevelHierarchy"/>
    <dgm:cxn modelId="{488F18A1-87F0-4CED-A571-3BAC81CA05CD}" type="presOf" srcId="{420A715D-0C0A-4C2D-A127-121CAD9CEB93}" destId="{EF02B54F-5F91-4C54-AC76-39590B3DE626}" srcOrd="0" destOrd="0" presId="urn:microsoft.com/office/officeart/2008/layout/HorizontalMultiLevelHierarchy"/>
    <dgm:cxn modelId="{C26AA4B9-A8A3-433F-A4AC-3D987ACFE905}" type="presOf" srcId="{10B53261-820B-4C5B-8D24-E9978EC958FD}" destId="{FFA1FFBD-D0BA-4E96-AA87-5641D5D8D176}" srcOrd="0" destOrd="0" presId="urn:microsoft.com/office/officeart/2008/layout/HorizontalMultiLevelHierarchy"/>
    <dgm:cxn modelId="{C62EAE07-3E25-4C08-A7E6-5BE5F574581C}" type="presOf" srcId="{FBC53A6B-E59B-47D5-B637-46AD89B3012D}" destId="{D60D5122-C98E-4C43-B00A-CDC2D3BE1B7D}" srcOrd="0" destOrd="0" presId="urn:microsoft.com/office/officeart/2008/layout/HorizontalMultiLevelHierarchy"/>
    <dgm:cxn modelId="{0F3F96F7-61C1-4799-9E98-F49AA723449B}" type="presOf" srcId="{448DA757-4FC7-4C59-8C15-316BBC7DB6F2}" destId="{E272805C-D224-43DA-B0DD-7B4D2622DB14}" srcOrd="1" destOrd="0" presId="urn:microsoft.com/office/officeart/2008/layout/HorizontalMultiLevelHierarchy"/>
    <dgm:cxn modelId="{ABD4B0BE-4852-4EC7-9532-A623EA5889F3}" type="presOf" srcId="{52821AF8-E09E-412F-A94C-F515158F634E}" destId="{1B3CB55E-3504-4070-AC13-D29C6E7204F8}" srcOrd="0" destOrd="0" presId="urn:microsoft.com/office/officeart/2008/layout/HorizontalMultiLevelHierarchy"/>
    <dgm:cxn modelId="{F701C82C-FEB8-4193-B502-A14FA96FB9B8}" type="presOf" srcId="{C93A27AF-943F-40C3-AA9D-F2E3DBCBF7C8}" destId="{65E8F4DB-E520-4E26-9D7F-936F0B35C191}" srcOrd="1" destOrd="0" presId="urn:microsoft.com/office/officeart/2008/layout/HorizontalMultiLevelHierarchy"/>
    <dgm:cxn modelId="{6C48E40C-ACC2-4E55-9C47-806837355BEF}" srcId="{60ECC13A-C113-446A-8CA7-569955E6B0F2}" destId="{90CE8A2A-0151-4DA4-A733-7A4EBE6B9D4B}" srcOrd="0" destOrd="0" parTransId="{52821AF8-E09E-412F-A94C-F515158F634E}" sibTransId="{63E4843C-5E8F-421C-A3C5-960AF320196C}"/>
    <dgm:cxn modelId="{2F013AC5-276F-4856-B345-97081AAAAF09}" srcId="{C7D4BCDB-F9CD-47C6-BD30-990333D34C41}" destId="{EA019717-39E8-4DEE-89B3-5A93B5CC5C02}" srcOrd="2" destOrd="0" parTransId="{7823733D-497A-4EFD-88BF-EFCAD6083872}" sibTransId="{B3122C01-9E15-459C-ABAD-C475D1C9D955}"/>
    <dgm:cxn modelId="{F5DF2586-2827-42F4-9238-FDF9D2829F06}" type="presOf" srcId="{8DD45D47-4C9B-4E29-906A-CD86B46D6718}" destId="{28977E6A-139C-4705-91EF-12666DF84BB7}" srcOrd="1" destOrd="0" presId="urn:microsoft.com/office/officeart/2008/layout/HorizontalMultiLevelHierarchy"/>
    <dgm:cxn modelId="{E6E3951E-4ECE-4692-A36D-715A13230EBC}" srcId="{FCC376EE-A618-42F5-8A55-CB2C7C323C68}" destId="{BA686BB1-ED3B-4F48-ADF3-CCA9CBF538F8}" srcOrd="5" destOrd="0" parTransId="{E83212F6-BEE0-49B8-915D-C986CDE68892}" sibTransId="{72708899-7DC2-4195-99BC-5F7E0479155C}"/>
    <dgm:cxn modelId="{AEBDA88B-BC70-49B3-BF83-F259FD9BF8B0}" type="presOf" srcId="{420A715D-0C0A-4C2D-A127-121CAD9CEB93}" destId="{8AB5C515-A206-482C-937F-0FCBC3819227}" srcOrd="1" destOrd="0" presId="urn:microsoft.com/office/officeart/2008/layout/HorizontalMultiLevelHierarchy"/>
    <dgm:cxn modelId="{74732D7E-D95B-4C8E-B82A-180B815F5AA8}" type="presOf" srcId="{A268D58B-A301-4F66-9599-5483A4443FC3}" destId="{935C839D-6A0D-422D-A74B-7B63E0D8273D}" srcOrd="0" destOrd="0" presId="urn:microsoft.com/office/officeart/2008/layout/HorizontalMultiLevelHierarchy"/>
    <dgm:cxn modelId="{D0C52458-7C5A-4038-BCFC-E73F782ADA15}" type="presParOf" srcId="{03B6DF6A-F704-4D6A-AB37-D6D2A0894640}" destId="{0FA47D23-A611-459A-8031-0613F1AF09E4}" srcOrd="0" destOrd="0" presId="urn:microsoft.com/office/officeart/2008/layout/HorizontalMultiLevelHierarchy"/>
    <dgm:cxn modelId="{A624ED2D-AB58-450E-AD9F-3BD76E6BEA43}" type="presParOf" srcId="{0FA47D23-A611-459A-8031-0613F1AF09E4}" destId="{F11FDE10-E4C7-4F88-90E8-0F4F17E325D0}" srcOrd="0" destOrd="0" presId="urn:microsoft.com/office/officeart/2008/layout/HorizontalMultiLevelHierarchy"/>
    <dgm:cxn modelId="{1216D30D-F70D-41D5-976B-6A1398D63620}" type="presParOf" srcId="{0FA47D23-A611-459A-8031-0613F1AF09E4}" destId="{CC5ED859-B943-4BE0-A439-9DAD6DE25E12}" srcOrd="1" destOrd="0" presId="urn:microsoft.com/office/officeart/2008/layout/HorizontalMultiLevelHierarchy"/>
    <dgm:cxn modelId="{EA7FAB6C-BC33-4D6C-A50B-A1C4489AD7A3}" type="presParOf" srcId="{CC5ED859-B943-4BE0-A439-9DAD6DE25E12}" destId="{E73E8E2C-FEAA-4D8F-84D2-9CAB4F211C14}" srcOrd="0" destOrd="0" presId="urn:microsoft.com/office/officeart/2008/layout/HorizontalMultiLevelHierarchy"/>
    <dgm:cxn modelId="{36BDD16D-8A0D-4B64-954D-9E2FE3D15064}" type="presParOf" srcId="{E73E8E2C-FEAA-4D8F-84D2-9CAB4F211C14}" destId="{2AF59F55-B655-409F-9612-C3614120DA26}" srcOrd="0" destOrd="0" presId="urn:microsoft.com/office/officeart/2008/layout/HorizontalMultiLevelHierarchy"/>
    <dgm:cxn modelId="{8F2C16EE-54D6-439E-9F8A-F8E9EB8B429F}" type="presParOf" srcId="{CC5ED859-B943-4BE0-A439-9DAD6DE25E12}" destId="{C0471063-B1EE-422C-9394-7872CF494001}" srcOrd="1" destOrd="0" presId="urn:microsoft.com/office/officeart/2008/layout/HorizontalMultiLevelHierarchy"/>
    <dgm:cxn modelId="{4365F7C8-D4F8-4061-B445-867BD527FEF1}" type="presParOf" srcId="{C0471063-B1EE-422C-9394-7872CF494001}" destId="{E2CC37D6-37B2-4635-B533-4E13827B7C36}" srcOrd="0" destOrd="0" presId="urn:microsoft.com/office/officeart/2008/layout/HorizontalMultiLevelHierarchy"/>
    <dgm:cxn modelId="{389687A0-0E27-4286-95C4-0E4A55B3DDD2}" type="presParOf" srcId="{C0471063-B1EE-422C-9394-7872CF494001}" destId="{E63BD36A-D16C-4321-804A-E573753D88C3}" srcOrd="1" destOrd="0" presId="urn:microsoft.com/office/officeart/2008/layout/HorizontalMultiLevelHierarchy"/>
    <dgm:cxn modelId="{D8FBAA5D-84ED-4D40-BE1C-2044B3D75AB8}" type="presParOf" srcId="{E63BD36A-D16C-4321-804A-E573753D88C3}" destId="{4787DF8A-C1B8-47C2-8E4D-C68B16A0743C}" srcOrd="0" destOrd="0" presId="urn:microsoft.com/office/officeart/2008/layout/HorizontalMultiLevelHierarchy"/>
    <dgm:cxn modelId="{4DEFFFD3-3671-4913-ABBA-3839F0AFB826}" type="presParOf" srcId="{4787DF8A-C1B8-47C2-8E4D-C68B16A0743C}" destId="{1896D930-C527-4E7B-B526-91AC2FF85109}" srcOrd="0" destOrd="0" presId="urn:microsoft.com/office/officeart/2008/layout/HorizontalMultiLevelHierarchy"/>
    <dgm:cxn modelId="{4164DE01-748E-4284-96E0-EBFA1E6FD46F}" type="presParOf" srcId="{E63BD36A-D16C-4321-804A-E573753D88C3}" destId="{32FA4C2E-1B54-44AD-B9EC-45AD3E6E61FB}" srcOrd="1" destOrd="0" presId="urn:microsoft.com/office/officeart/2008/layout/HorizontalMultiLevelHierarchy"/>
    <dgm:cxn modelId="{B8377E83-2307-4D86-86DD-5B5132CBC274}" type="presParOf" srcId="{32FA4C2E-1B54-44AD-B9EC-45AD3E6E61FB}" destId="{EF9DAA9E-2FCF-41C4-8001-20E96B032194}" srcOrd="0" destOrd="0" presId="urn:microsoft.com/office/officeart/2008/layout/HorizontalMultiLevelHierarchy"/>
    <dgm:cxn modelId="{54BC1900-24F5-4C90-A1E0-A7D2879A2328}" type="presParOf" srcId="{32FA4C2E-1B54-44AD-B9EC-45AD3E6E61FB}" destId="{2405797A-7862-4A96-94D1-0740E95C649A}" srcOrd="1" destOrd="0" presId="urn:microsoft.com/office/officeart/2008/layout/HorizontalMultiLevelHierarchy"/>
    <dgm:cxn modelId="{24620E12-262D-4A71-B2DB-18FB4A43317F}" type="presParOf" srcId="{2405797A-7862-4A96-94D1-0740E95C649A}" destId="{3D4AB7BA-1DFF-4A20-850B-B54A8BE06AFB}" srcOrd="0" destOrd="0" presId="urn:microsoft.com/office/officeart/2008/layout/HorizontalMultiLevelHierarchy"/>
    <dgm:cxn modelId="{48CF23B3-354A-4BCE-82B6-B935153B5FAF}" type="presParOf" srcId="{3D4AB7BA-1DFF-4A20-850B-B54A8BE06AFB}" destId="{45C69A44-FD80-4FEE-AB7E-1F1C20EE4023}" srcOrd="0" destOrd="0" presId="urn:microsoft.com/office/officeart/2008/layout/HorizontalMultiLevelHierarchy"/>
    <dgm:cxn modelId="{18BD9734-03A2-4592-B645-ED419250C37D}" type="presParOf" srcId="{2405797A-7862-4A96-94D1-0740E95C649A}" destId="{71E415CC-531F-4000-8B1F-AB513AEE7A05}" srcOrd="1" destOrd="0" presId="urn:microsoft.com/office/officeart/2008/layout/HorizontalMultiLevelHierarchy"/>
    <dgm:cxn modelId="{F19901F6-C4BE-42D2-834C-8ABA4BAEA30B}" type="presParOf" srcId="{71E415CC-531F-4000-8B1F-AB513AEE7A05}" destId="{CC45A664-544F-420F-915C-A94C6C617228}" srcOrd="0" destOrd="0" presId="urn:microsoft.com/office/officeart/2008/layout/HorizontalMultiLevelHierarchy"/>
    <dgm:cxn modelId="{B1315BA7-23C1-4C3D-9B0F-18DD045A280B}" type="presParOf" srcId="{71E415CC-531F-4000-8B1F-AB513AEE7A05}" destId="{4BCE5C99-6B69-43F7-B999-DC16FD27CDC6}" srcOrd="1" destOrd="0" presId="urn:microsoft.com/office/officeart/2008/layout/HorizontalMultiLevelHierarchy"/>
    <dgm:cxn modelId="{6E087B92-ADB0-4854-A761-08812CF2F2A3}" type="presParOf" srcId="{4BCE5C99-6B69-43F7-B999-DC16FD27CDC6}" destId="{46F86916-ACE8-480D-866E-62A5B138B4F4}" srcOrd="0" destOrd="0" presId="urn:microsoft.com/office/officeart/2008/layout/HorizontalMultiLevelHierarchy"/>
    <dgm:cxn modelId="{0A9F395D-10C0-4F08-8059-77DB7B591E30}" type="presParOf" srcId="{46F86916-ACE8-480D-866E-62A5B138B4F4}" destId="{9A9E5DFA-9CFE-4D9B-A354-ADBCB5B4D4FC}" srcOrd="0" destOrd="0" presId="urn:microsoft.com/office/officeart/2008/layout/HorizontalMultiLevelHierarchy"/>
    <dgm:cxn modelId="{1E8CCEC3-D8A7-42FF-8426-1FAADABC1A8C}" type="presParOf" srcId="{4BCE5C99-6B69-43F7-B999-DC16FD27CDC6}" destId="{7EC0B842-9F58-4CAF-B899-EAB8B189A090}" srcOrd="1" destOrd="0" presId="urn:microsoft.com/office/officeart/2008/layout/HorizontalMultiLevelHierarchy"/>
    <dgm:cxn modelId="{6DA5A31F-34CA-4CF0-9D76-506BC632689F}" type="presParOf" srcId="{7EC0B842-9F58-4CAF-B899-EAB8B189A090}" destId="{E22BE4A7-61E5-4A9D-BF83-253B18A9C5F6}" srcOrd="0" destOrd="0" presId="urn:microsoft.com/office/officeart/2008/layout/HorizontalMultiLevelHierarchy"/>
    <dgm:cxn modelId="{6A640676-69E3-4F69-8417-A572373CF146}" type="presParOf" srcId="{7EC0B842-9F58-4CAF-B899-EAB8B189A090}" destId="{827BBAD5-2B4B-428C-B1C6-058D21401EA7}" srcOrd="1" destOrd="0" presId="urn:microsoft.com/office/officeart/2008/layout/HorizontalMultiLevelHierarchy"/>
    <dgm:cxn modelId="{200DCC41-A1C8-4DD9-A2C6-EC5A686944AE}" type="presParOf" srcId="{CC5ED859-B943-4BE0-A439-9DAD6DE25E12}" destId="{9A32ACEB-8888-4AC8-BE4F-DFED191266A2}" srcOrd="2" destOrd="0" presId="urn:microsoft.com/office/officeart/2008/layout/HorizontalMultiLevelHierarchy"/>
    <dgm:cxn modelId="{5885884F-1186-4394-AA4C-4CC4733F3195}" type="presParOf" srcId="{9A32ACEB-8888-4AC8-BE4F-DFED191266A2}" destId="{0AF9FA9F-5886-40A2-8F78-1F4035297B6C}" srcOrd="0" destOrd="0" presId="urn:microsoft.com/office/officeart/2008/layout/HorizontalMultiLevelHierarchy"/>
    <dgm:cxn modelId="{32052859-7BAB-44CE-A7E2-882600BBA986}" type="presParOf" srcId="{CC5ED859-B943-4BE0-A439-9DAD6DE25E12}" destId="{EC395758-2EC6-4A98-B637-DB4162A275FF}" srcOrd="3" destOrd="0" presId="urn:microsoft.com/office/officeart/2008/layout/HorizontalMultiLevelHierarchy"/>
    <dgm:cxn modelId="{CE7FF657-3F56-4074-BBD7-AF9DA2F7125F}" type="presParOf" srcId="{EC395758-2EC6-4A98-B637-DB4162A275FF}" destId="{6F84C592-A8F0-4BA0-9321-04731576960D}" srcOrd="0" destOrd="0" presId="urn:microsoft.com/office/officeart/2008/layout/HorizontalMultiLevelHierarchy"/>
    <dgm:cxn modelId="{02A254F7-94D9-4FA0-8523-05E7C5301B25}" type="presParOf" srcId="{EC395758-2EC6-4A98-B637-DB4162A275FF}" destId="{EA9A030B-7AF0-4525-9650-B9AD8101A19E}" srcOrd="1" destOrd="0" presId="urn:microsoft.com/office/officeart/2008/layout/HorizontalMultiLevelHierarchy"/>
    <dgm:cxn modelId="{80DB011A-3F15-4549-8F0A-B27771F16ECA}" type="presParOf" srcId="{CC5ED859-B943-4BE0-A439-9DAD6DE25E12}" destId="{E0365A23-128A-4B6D-AFE3-E82DD6CA5948}" srcOrd="4" destOrd="0" presId="urn:microsoft.com/office/officeart/2008/layout/HorizontalMultiLevelHierarchy"/>
    <dgm:cxn modelId="{C8F3C775-88ED-49D2-B53B-310E08C81B00}" type="presParOf" srcId="{E0365A23-128A-4B6D-AFE3-E82DD6CA5948}" destId="{2B9154BC-6C26-42A9-8A00-4375AFBEA8FF}" srcOrd="0" destOrd="0" presId="urn:microsoft.com/office/officeart/2008/layout/HorizontalMultiLevelHierarchy"/>
    <dgm:cxn modelId="{F1553CD8-6B33-480D-A707-357A1A7923A2}" type="presParOf" srcId="{CC5ED859-B943-4BE0-A439-9DAD6DE25E12}" destId="{FDF9A4B0-C8AD-4256-946D-6F6773449B05}" srcOrd="5" destOrd="0" presId="urn:microsoft.com/office/officeart/2008/layout/HorizontalMultiLevelHierarchy"/>
    <dgm:cxn modelId="{5A5DCB3C-D87D-4912-8AF4-64D3D500AD75}" type="presParOf" srcId="{FDF9A4B0-C8AD-4256-946D-6F6773449B05}" destId="{033113B7-85C5-4155-834B-ED21107CB801}" srcOrd="0" destOrd="0" presId="urn:microsoft.com/office/officeart/2008/layout/HorizontalMultiLevelHierarchy"/>
    <dgm:cxn modelId="{05A3F460-C3EA-4F69-BCFD-FCF016AE0CB1}" type="presParOf" srcId="{FDF9A4B0-C8AD-4256-946D-6F6773449B05}" destId="{CF9DEBCE-9DD9-407E-892A-2F7B573D50A5}" srcOrd="1" destOrd="0" presId="urn:microsoft.com/office/officeart/2008/layout/HorizontalMultiLevelHierarchy"/>
    <dgm:cxn modelId="{BFB2B4F7-1038-483A-89EE-505A8C77BE8C}" type="presParOf" srcId="{CC5ED859-B943-4BE0-A439-9DAD6DE25E12}" destId="{2FECF984-E1E5-4A83-8293-B1CCC69EDC43}" srcOrd="6" destOrd="0" presId="urn:microsoft.com/office/officeart/2008/layout/HorizontalMultiLevelHierarchy"/>
    <dgm:cxn modelId="{B9F2B077-D556-4793-BF37-80487B2CED34}" type="presParOf" srcId="{2FECF984-E1E5-4A83-8293-B1CCC69EDC43}" destId="{912090E4-3F65-42CF-AE39-9F2B0CCD70C8}" srcOrd="0" destOrd="0" presId="urn:microsoft.com/office/officeart/2008/layout/HorizontalMultiLevelHierarchy"/>
    <dgm:cxn modelId="{CB9CB7DD-2D31-4FBF-A98C-067692007F11}" type="presParOf" srcId="{CC5ED859-B943-4BE0-A439-9DAD6DE25E12}" destId="{DCECA71C-DFEC-4204-ADA4-25E179303D84}" srcOrd="7" destOrd="0" presId="urn:microsoft.com/office/officeart/2008/layout/HorizontalMultiLevelHierarchy"/>
    <dgm:cxn modelId="{9A1F1111-654F-4E7C-822F-271D56FE4ED5}" type="presParOf" srcId="{DCECA71C-DFEC-4204-ADA4-25E179303D84}" destId="{233807F8-5B6B-43BF-AAF6-8F699FBBB62F}" srcOrd="0" destOrd="0" presId="urn:microsoft.com/office/officeart/2008/layout/HorizontalMultiLevelHierarchy"/>
    <dgm:cxn modelId="{C2D0D2EE-5F7E-4445-9B50-BEED9FCE8674}" type="presParOf" srcId="{DCECA71C-DFEC-4204-ADA4-25E179303D84}" destId="{087392D4-6B95-435A-A699-2DBF1549F4FB}" srcOrd="1" destOrd="0" presId="urn:microsoft.com/office/officeart/2008/layout/HorizontalMultiLevelHierarchy"/>
    <dgm:cxn modelId="{FEA639D5-E8E6-4409-B8FB-C8C244317F4D}" type="presParOf" srcId="{087392D4-6B95-435A-A699-2DBF1549F4FB}" destId="{1B3CB55E-3504-4070-AC13-D29C6E7204F8}" srcOrd="0" destOrd="0" presId="urn:microsoft.com/office/officeart/2008/layout/HorizontalMultiLevelHierarchy"/>
    <dgm:cxn modelId="{DC51F35E-2B1A-4A94-ACCD-0F08278152F8}" type="presParOf" srcId="{1B3CB55E-3504-4070-AC13-D29C6E7204F8}" destId="{EF74A851-9173-4F26-8B43-FEBB20746C0A}" srcOrd="0" destOrd="0" presId="urn:microsoft.com/office/officeart/2008/layout/HorizontalMultiLevelHierarchy"/>
    <dgm:cxn modelId="{227A09F7-B901-4F11-8562-90380121D4E8}" type="presParOf" srcId="{087392D4-6B95-435A-A699-2DBF1549F4FB}" destId="{69823466-EC46-44B0-AC5F-EF1B59DC421B}" srcOrd="1" destOrd="0" presId="urn:microsoft.com/office/officeart/2008/layout/HorizontalMultiLevelHierarchy"/>
    <dgm:cxn modelId="{701FC216-252F-4EF2-A29A-85278BB88307}" type="presParOf" srcId="{69823466-EC46-44B0-AC5F-EF1B59DC421B}" destId="{A6854744-EB75-4752-9065-703C251D99D2}" srcOrd="0" destOrd="0" presId="urn:microsoft.com/office/officeart/2008/layout/HorizontalMultiLevelHierarchy"/>
    <dgm:cxn modelId="{D517AB7D-AAFC-4843-B264-314B6BDFA9A7}" type="presParOf" srcId="{69823466-EC46-44B0-AC5F-EF1B59DC421B}" destId="{FB440B96-5D26-4C57-9801-59D987BBDDD9}" srcOrd="1" destOrd="0" presId="urn:microsoft.com/office/officeart/2008/layout/HorizontalMultiLevelHierarchy"/>
    <dgm:cxn modelId="{B0769BBE-B637-4106-9BED-7C476811E7B2}" type="presParOf" srcId="{FB440B96-5D26-4C57-9801-59D987BBDDD9}" destId="{6005553D-1F8F-4716-BE4E-F46042D7E500}" srcOrd="0" destOrd="0" presId="urn:microsoft.com/office/officeart/2008/layout/HorizontalMultiLevelHierarchy"/>
    <dgm:cxn modelId="{63A91ACA-FAC5-4A82-9D44-0F2541D3702A}" type="presParOf" srcId="{6005553D-1F8F-4716-BE4E-F46042D7E500}" destId="{9446044A-753F-453A-B94B-2E1389466123}" srcOrd="0" destOrd="0" presId="urn:microsoft.com/office/officeart/2008/layout/HorizontalMultiLevelHierarchy"/>
    <dgm:cxn modelId="{ADFC592C-539B-472F-A234-FAFC4039FC25}" type="presParOf" srcId="{FB440B96-5D26-4C57-9801-59D987BBDDD9}" destId="{0987C848-AA21-4CEB-BC52-769B5464C6C2}" srcOrd="1" destOrd="0" presId="urn:microsoft.com/office/officeart/2008/layout/HorizontalMultiLevelHierarchy"/>
    <dgm:cxn modelId="{B8F12BED-F49B-47C4-9006-1F20BFEBE8B4}" type="presParOf" srcId="{0987C848-AA21-4CEB-BC52-769B5464C6C2}" destId="{2D8A841C-6965-4F76-AD81-E7A14F76A3D7}" srcOrd="0" destOrd="0" presId="urn:microsoft.com/office/officeart/2008/layout/HorizontalMultiLevelHierarchy"/>
    <dgm:cxn modelId="{ED60B7B8-D5F1-4363-8116-6CF8C95FEAEB}" type="presParOf" srcId="{0987C848-AA21-4CEB-BC52-769B5464C6C2}" destId="{2C56A2EC-9899-4766-8A26-1BBBA1DD6567}" srcOrd="1" destOrd="0" presId="urn:microsoft.com/office/officeart/2008/layout/HorizontalMultiLevelHierarchy"/>
    <dgm:cxn modelId="{D7BFED90-A509-4165-9185-3B34AF71D5C5}" type="presParOf" srcId="{2C56A2EC-9899-4766-8A26-1BBBA1DD6567}" destId="{CF083BBC-F4D0-43C8-8014-CD41DC10B120}" srcOrd="0" destOrd="0" presId="urn:microsoft.com/office/officeart/2008/layout/HorizontalMultiLevelHierarchy"/>
    <dgm:cxn modelId="{5284E38F-F61A-42BE-B290-3AF2EA35A85E}" type="presParOf" srcId="{CF083BBC-F4D0-43C8-8014-CD41DC10B120}" destId="{93F6AB55-C3F1-4CB8-B4D3-B98230687CF9}" srcOrd="0" destOrd="0" presId="urn:microsoft.com/office/officeart/2008/layout/HorizontalMultiLevelHierarchy"/>
    <dgm:cxn modelId="{102086C3-CFE2-40CD-84FC-063F35A6D96D}" type="presParOf" srcId="{2C56A2EC-9899-4766-8A26-1BBBA1DD6567}" destId="{20A03FE3-2FF2-4226-9F3D-8884278C59E6}" srcOrd="1" destOrd="0" presId="urn:microsoft.com/office/officeart/2008/layout/HorizontalMultiLevelHierarchy"/>
    <dgm:cxn modelId="{FDC27ECE-CE54-4D40-AB4D-B09B2AC8432B}" type="presParOf" srcId="{20A03FE3-2FF2-4226-9F3D-8884278C59E6}" destId="{C17BB9CE-9C9A-4A8D-8691-3DD1E6C45900}" srcOrd="0" destOrd="0" presId="urn:microsoft.com/office/officeart/2008/layout/HorizontalMultiLevelHierarchy"/>
    <dgm:cxn modelId="{AC4CC1EC-D756-4260-A0BA-3BB34429960D}" type="presParOf" srcId="{20A03FE3-2FF2-4226-9F3D-8884278C59E6}" destId="{8416295F-A342-4997-85F6-E123D47E33A1}" srcOrd="1" destOrd="0" presId="urn:microsoft.com/office/officeart/2008/layout/HorizontalMultiLevelHierarchy"/>
    <dgm:cxn modelId="{B47172A1-FEC2-44C4-81F9-349BE482F631}" type="presParOf" srcId="{8416295F-A342-4997-85F6-E123D47E33A1}" destId="{91AFBCD3-8C3E-4488-A906-DE7BC4E3CA53}" srcOrd="0" destOrd="0" presId="urn:microsoft.com/office/officeart/2008/layout/HorizontalMultiLevelHierarchy"/>
    <dgm:cxn modelId="{EFCA1547-DEC8-45F1-8EC8-8EED08B9D72D}" type="presParOf" srcId="{91AFBCD3-8C3E-4488-A906-DE7BC4E3CA53}" destId="{65E8F4DB-E520-4E26-9D7F-936F0B35C191}" srcOrd="0" destOrd="0" presId="urn:microsoft.com/office/officeart/2008/layout/HorizontalMultiLevelHierarchy"/>
    <dgm:cxn modelId="{7D3B1B2B-BBBE-445A-B1C8-2EBAF38A3A90}" type="presParOf" srcId="{8416295F-A342-4997-85F6-E123D47E33A1}" destId="{3A8A5232-A5BB-4D81-A6FB-F10E8BC72E8A}" srcOrd="1" destOrd="0" presId="urn:microsoft.com/office/officeart/2008/layout/HorizontalMultiLevelHierarchy"/>
    <dgm:cxn modelId="{3AC97315-F47F-4069-9075-3662D43787E3}" type="presParOf" srcId="{3A8A5232-A5BB-4D81-A6FB-F10E8BC72E8A}" destId="{935C839D-6A0D-422D-A74B-7B63E0D8273D}" srcOrd="0" destOrd="0" presId="urn:microsoft.com/office/officeart/2008/layout/HorizontalMultiLevelHierarchy"/>
    <dgm:cxn modelId="{8A041D7A-168D-4999-B697-B6C10C11078F}" type="presParOf" srcId="{3A8A5232-A5BB-4D81-A6FB-F10E8BC72E8A}" destId="{BA432F51-5BE1-46F9-8A4A-31E27D16ED08}" srcOrd="1" destOrd="0" presId="urn:microsoft.com/office/officeart/2008/layout/HorizontalMultiLevelHierarchy"/>
    <dgm:cxn modelId="{0A36068D-C484-4E2F-9910-5E987322FE82}" type="presParOf" srcId="{BA432F51-5BE1-46F9-8A4A-31E27D16ED08}" destId="{77689957-F4E0-40EA-BC9E-19B30F33AF0E}" srcOrd="0" destOrd="0" presId="urn:microsoft.com/office/officeart/2008/layout/HorizontalMultiLevelHierarchy"/>
    <dgm:cxn modelId="{91179778-2AB4-4331-9507-727E3D716BCA}" type="presParOf" srcId="{77689957-F4E0-40EA-BC9E-19B30F33AF0E}" destId="{63D1C952-F2ED-4F9B-8345-F1A2916AC4E9}" srcOrd="0" destOrd="0" presId="urn:microsoft.com/office/officeart/2008/layout/HorizontalMultiLevelHierarchy"/>
    <dgm:cxn modelId="{94B2A9BD-EE3A-4211-BA92-545C3ACC1E84}" type="presParOf" srcId="{BA432F51-5BE1-46F9-8A4A-31E27D16ED08}" destId="{28D04F6F-682E-49B0-81F4-0ED46D7B22F5}" srcOrd="1" destOrd="0" presId="urn:microsoft.com/office/officeart/2008/layout/HorizontalMultiLevelHierarchy"/>
    <dgm:cxn modelId="{31C79F27-BD58-4DFA-A1F4-8DF745905908}" type="presParOf" srcId="{28D04F6F-682E-49B0-81F4-0ED46D7B22F5}" destId="{57CA00C6-DE60-4A2A-AFB3-657232141378}" srcOrd="0" destOrd="0" presId="urn:microsoft.com/office/officeart/2008/layout/HorizontalMultiLevelHierarchy"/>
    <dgm:cxn modelId="{FF5AD9AF-FBA1-4D08-A543-E69A5EE8394A}" type="presParOf" srcId="{28D04F6F-682E-49B0-81F4-0ED46D7B22F5}" destId="{D6D2CBCB-BFB2-43E0-A2CF-4B155F959ABB}" srcOrd="1" destOrd="0" presId="urn:microsoft.com/office/officeart/2008/layout/HorizontalMultiLevelHierarchy"/>
    <dgm:cxn modelId="{94F69B29-BE9F-46B0-B199-F3F19F089D68}" type="presParOf" srcId="{D6D2CBCB-BFB2-43E0-A2CF-4B155F959ABB}" destId="{08571270-55CA-49AB-9752-E5F6E8F4D838}" srcOrd="0" destOrd="0" presId="urn:microsoft.com/office/officeart/2008/layout/HorizontalMultiLevelHierarchy"/>
    <dgm:cxn modelId="{33E252FA-2543-495B-BBAB-575336549EDD}" type="presParOf" srcId="{08571270-55CA-49AB-9752-E5F6E8F4D838}" destId="{CA08369C-5F42-4CF5-8285-0531C6964E7D}" srcOrd="0" destOrd="0" presId="urn:microsoft.com/office/officeart/2008/layout/HorizontalMultiLevelHierarchy"/>
    <dgm:cxn modelId="{46673B6D-DA5A-4F2D-9F9C-B5BA2E388AAA}" type="presParOf" srcId="{D6D2CBCB-BFB2-43E0-A2CF-4B155F959ABB}" destId="{C9393D7E-562B-43C5-8247-02FC445A67BA}" srcOrd="1" destOrd="0" presId="urn:microsoft.com/office/officeart/2008/layout/HorizontalMultiLevelHierarchy"/>
    <dgm:cxn modelId="{53408B1D-6326-48AB-8651-B246AB0A33A5}" type="presParOf" srcId="{C9393D7E-562B-43C5-8247-02FC445A67BA}" destId="{4CE02D02-AB9D-4C71-82EE-7ABB09A15F60}" srcOrd="0" destOrd="0" presId="urn:microsoft.com/office/officeart/2008/layout/HorizontalMultiLevelHierarchy"/>
    <dgm:cxn modelId="{84B9318F-3A2B-407E-AC83-944B3B97365B}" type="presParOf" srcId="{C9393D7E-562B-43C5-8247-02FC445A67BA}" destId="{746A6455-8D4C-420A-9378-26D717273590}" srcOrd="1" destOrd="0" presId="urn:microsoft.com/office/officeart/2008/layout/HorizontalMultiLevelHierarchy"/>
    <dgm:cxn modelId="{C7FA744B-5CD5-4DD8-8FE8-BBBF993D92C6}" type="presParOf" srcId="{746A6455-8D4C-420A-9378-26D717273590}" destId="{799A694B-0306-464A-8348-2D52DCA46933}" srcOrd="0" destOrd="0" presId="urn:microsoft.com/office/officeart/2008/layout/HorizontalMultiLevelHierarchy"/>
    <dgm:cxn modelId="{72816F78-D1BC-48E5-A7F8-F2380482EE6D}" type="presParOf" srcId="{799A694B-0306-464A-8348-2D52DCA46933}" destId="{28977E6A-139C-4705-91EF-12666DF84BB7}" srcOrd="0" destOrd="0" presId="urn:microsoft.com/office/officeart/2008/layout/HorizontalMultiLevelHierarchy"/>
    <dgm:cxn modelId="{456FA742-F0BA-4343-A579-012495BAF162}" type="presParOf" srcId="{746A6455-8D4C-420A-9378-26D717273590}" destId="{2C3B6AB3-4C4C-45B5-AC92-3B170982297E}" srcOrd="1" destOrd="0" presId="urn:microsoft.com/office/officeart/2008/layout/HorizontalMultiLevelHierarchy"/>
    <dgm:cxn modelId="{9888BD7B-4DA7-4D4D-98B9-34A1F05BAC36}" type="presParOf" srcId="{2C3B6AB3-4C4C-45B5-AC92-3B170982297E}" destId="{E097F632-9A07-4B05-A24B-A05C739AC3A3}" srcOrd="0" destOrd="0" presId="urn:microsoft.com/office/officeart/2008/layout/HorizontalMultiLevelHierarchy"/>
    <dgm:cxn modelId="{FE7B1BF0-764F-4FE1-BB62-9C7CB8042A22}" type="presParOf" srcId="{2C3B6AB3-4C4C-45B5-AC92-3B170982297E}" destId="{9DB79629-6556-4388-87AE-4056C1D1D669}" srcOrd="1" destOrd="0" presId="urn:microsoft.com/office/officeart/2008/layout/HorizontalMultiLevelHierarchy"/>
    <dgm:cxn modelId="{353E570E-E12E-41D9-BC46-55F3F635E93E}" type="presParOf" srcId="{9DB79629-6556-4388-87AE-4056C1D1D669}" destId="{6EA978FA-0CEC-4EE4-AF30-9DCC5D0CBEDC}" srcOrd="0" destOrd="0" presId="urn:microsoft.com/office/officeart/2008/layout/HorizontalMultiLevelHierarchy"/>
    <dgm:cxn modelId="{A0A111A7-2DEB-48E1-BF77-CC302B750C24}" type="presParOf" srcId="{6EA978FA-0CEC-4EE4-AF30-9DCC5D0CBEDC}" destId="{1A127CF4-C432-407B-A9E8-C94BB39846A9}" srcOrd="0" destOrd="0" presId="urn:microsoft.com/office/officeart/2008/layout/HorizontalMultiLevelHierarchy"/>
    <dgm:cxn modelId="{DFEAA0B4-6081-4D88-BF01-3083A5DECC3D}" type="presParOf" srcId="{9DB79629-6556-4388-87AE-4056C1D1D669}" destId="{9AA61C7D-5CF7-4747-BDD7-99B451AFD53E}" srcOrd="1" destOrd="0" presId="urn:microsoft.com/office/officeart/2008/layout/HorizontalMultiLevelHierarchy"/>
    <dgm:cxn modelId="{FCFCD22C-CC63-4BD2-909E-45960B82459B}" type="presParOf" srcId="{9AA61C7D-5CF7-4747-BDD7-99B451AFD53E}" destId="{16410A73-7711-4B4E-AE9C-8DAF9BE3D43B}" srcOrd="0" destOrd="0" presId="urn:microsoft.com/office/officeart/2008/layout/HorizontalMultiLevelHierarchy"/>
    <dgm:cxn modelId="{73B759C5-A6A4-4657-987C-AD65271388B9}" type="presParOf" srcId="{9AA61C7D-5CF7-4747-BDD7-99B451AFD53E}" destId="{1BAC285C-02CD-4617-ADCE-17EA66B123C1}" srcOrd="1" destOrd="0" presId="urn:microsoft.com/office/officeart/2008/layout/HorizontalMultiLevelHierarchy"/>
    <dgm:cxn modelId="{09190320-7584-445B-8487-1470C5A6C5B4}" type="presParOf" srcId="{1BAC285C-02CD-4617-ADCE-17EA66B123C1}" destId="{6C3992AD-C798-4238-B728-5275B5E82199}" srcOrd="0" destOrd="0" presId="urn:microsoft.com/office/officeart/2008/layout/HorizontalMultiLevelHierarchy"/>
    <dgm:cxn modelId="{E3806043-0F4E-454E-BAF0-9B8708C1C40E}" type="presParOf" srcId="{6C3992AD-C798-4238-B728-5275B5E82199}" destId="{BBF139A0-0B33-4F99-ABF6-1B4EB5854B37}" srcOrd="0" destOrd="0" presId="urn:microsoft.com/office/officeart/2008/layout/HorizontalMultiLevelHierarchy"/>
    <dgm:cxn modelId="{2474C438-CAD8-4C19-B15F-B4CE52DAC665}" type="presParOf" srcId="{1BAC285C-02CD-4617-ADCE-17EA66B123C1}" destId="{73F38840-B2E7-416F-A039-4410BEA65E3C}" srcOrd="1" destOrd="0" presId="urn:microsoft.com/office/officeart/2008/layout/HorizontalMultiLevelHierarchy"/>
    <dgm:cxn modelId="{B6793B8E-F73A-4050-A9FB-6D62EF0386E0}" type="presParOf" srcId="{73F38840-B2E7-416F-A039-4410BEA65E3C}" destId="{75533F6C-329F-4F6C-A606-1C1EE6CAFBFE}" srcOrd="0" destOrd="0" presId="urn:microsoft.com/office/officeart/2008/layout/HorizontalMultiLevelHierarchy"/>
    <dgm:cxn modelId="{E1D4B807-EB4B-4DEB-B77A-CAFE925195C3}" type="presParOf" srcId="{73F38840-B2E7-416F-A039-4410BEA65E3C}" destId="{3A8FF083-2EE6-4D98-8E57-125856758183}" srcOrd="1" destOrd="0" presId="urn:microsoft.com/office/officeart/2008/layout/HorizontalMultiLevelHierarchy"/>
    <dgm:cxn modelId="{F26AE0FC-A826-4CEB-AA39-149AED920B57}" type="presParOf" srcId="{087392D4-6B95-435A-A699-2DBF1549F4FB}" destId="{D5C9E559-69E8-48B8-AB96-E972576C95F4}" srcOrd="2" destOrd="0" presId="urn:microsoft.com/office/officeart/2008/layout/HorizontalMultiLevelHierarchy"/>
    <dgm:cxn modelId="{F2200C20-32AA-45A7-A80F-ADF36208DB75}" type="presParOf" srcId="{D5C9E559-69E8-48B8-AB96-E972576C95F4}" destId="{F1E2A2C3-058A-40F8-A29C-7D5DC2E0BD06}" srcOrd="0" destOrd="0" presId="urn:microsoft.com/office/officeart/2008/layout/HorizontalMultiLevelHierarchy"/>
    <dgm:cxn modelId="{EA22825E-E689-4113-91FB-F8E050B1CCEE}" type="presParOf" srcId="{087392D4-6B95-435A-A699-2DBF1549F4FB}" destId="{8B5795AA-CE38-4C6B-9219-31E9878F2E01}" srcOrd="3" destOrd="0" presId="urn:microsoft.com/office/officeart/2008/layout/HorizontalMultiLevelHierarchy"/>
    <dgm:cxn modelId="{DC2473FA-1910-43CE-A25E-8978758B2BB8}" type="presParOf" srcId="{8B5795AA-CE38-4C6B-9219-31E9878F2E01}" destId="{835A21AC-D9BD-47F6-8879-04500C0B986D}" srcOrd="0" destOrd="0" presId="urn:microsoft.com/office/officeart/2008/layout/HorizontalMultiLevelHierarchy"/>
    <dgm:cxn modelId="{8A851223-FD4E-4386-BFFA-F8B92B3986B7}" type="presParOf" srcId="{8B5795AA-CE38-4C6B-9219-31E9878F2E01}" destId="{B3436BDF-1CA1-4CB1-B9F2-E59363747119}" srcOrd="1" destOrd="0" presId="urn:microsoft.com/office/officeart/2008/layout/HorizontalMultiLevelHierarchy"/>
    <dgm:cxn modelId="{0D3317FB-470A-440B-8DF4-4ABD37C6BD67}" type="presParOf" srcId="{B3436BDF-1CA1-4CB1-B9F2-E59363747119}" destId="{0FAEBCE3-82AF-4C89-BA12-931FEF4FB646}" srcOrd="0" destOrd="0" presId="urn:microsoft.com/office/officeart/2008/layout/HorizontalMultiLevelHierarchy"/>
    <dgm:cxn modelId="{6ED29171-205D-4202-A333-783889C317C7}" type="presParOf" srcId="{0FAEBCE3-82AF-4C89-BA12-931FEF4FB646}" destId="{47509C2A-A822-402E-B64D-F94A1EA8DEAB}" srcOrd="0" destOrd="0" presId="urn:microsoft.com/office/officeart/2008/layout/HorizontalMultiLevelHierarchy"/>
    <dgm:cxn modelId="{10F3C13D-06D8-486D-801F-28BF3DBC2B6E}" type="presParOf" srcId="{B3436BDF-1CA1-4CB1-B9F2-E59363747119}" destId="{C1D6498D-9BA6-4720-8811-18B2E5EF5831}" srcOrd="1" destOrd="0" presId="urn:microsoft.com/office/officeart/2008/layout/HorizontalMultiLevelHierarchy"/>
    <dgm:cxn modelId="{EBDF3338-B469-4775-90AA-E903AE2F1339}" type="presParOf" srcId="{C1D6498D-9BA6-4720-8811-18B2E5EF5831}" destId="{4BB731D4-9AA2-497F-A026-FF9576FBF95C}" srcOrd="0" destOrd="0" presId="urn:microsoft.com/office/officeart/2008/layout/HorizontalMultiLevelHierarchy"/>
    <dgm:cxn modelId="{D65E6891-D340-4929-90B1-439DED3A8B71}" type="presParOf" srcId="{C1D6498D-9BA6-4720-8811-18B2E5EF5831}" destId="{261DD4D8-2E75-4C19-A367-FEA5143620D1}" srcOrd="1" destOrd="0" presId="urn:microsoft.com/office/officeart/2008/layout/HorizontalMultiLevelHierarchy"/>
    <dgm:cxn modelId="{77FC7E7D-70BA-4FA1-BA08-5766F0B703EA}" type="presParOf" srcId="{261DD4D8-2E75-4C19-A367-FEA5143620D1}" destId="{081625F8-13F0-407E-B38A-EEAA0EB36B92}" srcOrd="0" destOrd="0" presId="urn:microsoft.com/office/officeart/2008/layout/HorizontalMultiLevelHierarchy"/>
    <dgm:cxn modelId="{7B43ECC6-BBB8-4114-A918-E0C80D95C948}" type="presParOf" srcId="{081625F8-13F0-407E-B38A-EEAA0EB36B92}" destId="{2C05C1D9-D518-485B-BE59-60A6E27222BA}" srcOrd="0" destOrd="0" presId="urn:microsoft.com/office/officeart/2008/layout/HorizontalMultiLevelHierarchy"/>
    <dgm:cxn modelId="{13F3B250-7977-40D1-85D8-932699D51DD0}" type="presParOf" srcId="{261DD4D8-2E75-4C19-A367-FEA5143620D1}" destId="{F90FE4AF-3FD8-4500-BE46-625C2DBA2021}" srcOrd="1" destOrd="0" presId="urn:microsoft.com/office/officeart/2008/layout/HorizontalMultiLevelHierarchy"/>
    <dgm:cxn modelId="{5CD37CAF-C0DC-4AB3-96A4-6D09296E4706}" type="presParOf" srcId="{F90FE4AF-3FD8-4500-BE46-625C2DBA2021}" destId="{B5CD09B5-3441-4909-B6A2-6D0FCCF6B34C}" srcOrd="0" destOrd="0" presId="urn:microsoft.com/office/officeart/2008/layout/HorizontalMultiLevelHierarchy"/>
    <dgm:cxn modelId="{B7D802A4-68DD-445E-A353-AFA12B307B81}" type="presParOf" srcId="{F90FE4AF-3FD8-4500-BE46-625C2DBA2021}" destId="{E77D9937-EDFA-4475-AA9D-8884331C6E34}" srcOrd="1" destOrd="0" presId="urn:microsoft.com/office/officeart/2008/layout/HorizontalMultiLevelHierarchy"/>
    <dgm:cxn modelId="{F00FE3F5-F0D3-4687-8A92-0202872D3690}" type="presParOf" srcId="{E77D9937-EDFA-4475-AA9D-8884331C6E34}" destId="{BCD27AA3-F13C-40D3-8670-961C331EBD3D}" srcOrd="0" destOrd="0" presId="urn:microsoft.com/office/officeart/2008/layout/HorizontalMultiLevelHierarchy"/>
    <dgm:cxn modelId="{923A8739-EFFC-4F9E-B834-36C7A883D703}" type="presParOf" srcId="{BCD27AA3-F13C-40D3-8670-961C331EBD3D}" destId="{522B21D3-C91B-4D4C-B4C5-EEE3F6AFB704}" srcOrd="0" destOrd="0" presId="urn:microsoft.com/office/officeart/2008/layout/HorizontalMultiLevelHierarchy"/>
    <dgm:cxn modelId="{C99CC3EC-C582-4F15-82AB-0C4AA273DB87}" type="presParOf" srcId="{E77D9937-EDFA-4475-AA9D-8884331C6E34}" destId="{1F4328CD-2FB4-4491-8409-FF3FC21B7C2A}" srcOrd="1" destOrd="0" presId="urn:microsoft.com/office/officeart/2008/layout/HorizontalMultiLevelHierarchy"/>
    <dgm:cxn modelId="{AC0483A5-E45E-477F-A751-8BDD20FFB8B5}" type="presParOf" srcId="{1F4328CD-2FB4-4491-8409-FF3FC21B7C2A}" destId="{797833D0-0331-42ED-8C50-0D6A84C6221E}" srcOrd="0" destOrd="0" presId="urn:microsoft.com/office/officeart/2008/layout/HorizontalMultiLevelHierarchy"/>
    <dgm:cxn modelId="{3DABE4BD-56AA-4C87-802E-7CE4C64A266D}" type="presParOf" srcId="{1F4328CD-2FB4-4491-8409-FF3FC21B7C2A}" destId="{0936DB53-4868-41C5-AA78-93059E9227EA}" srcOrd="1" destOrd="0" presId="urn:microsoft.com/office/officeart/2008/layout/HorizontalMultiLevelHierarchy"/>
    <dgm:cxn modelId="{DB41A6D8-D58F-4548-8EB0-046B03E35C81}" type="presParOf" srcId="{0936DB53-4868-41C5-AA78-93059E9227EA}" destId="{E84353F4-E096-46D5-B11E-62BCB5AE03E8}" srcOrd="0" destOrd="0" presId="urn:microsoft.com/office/officeart/2008/layout/HorizontalMultiLevelHierarchy"/>
    <dgm:cxn modelId="{FD83CAD2-994C-4403-B3DC-9DFA1632B29E}" type="presParOf" srcId="{E84353F4-E096-46D5-B11E-62BCB5AE03E8}" destId="{E79CAD70-6204-44A9-8CA0-DF7ACC116860}" srcOrd="0" destOrd="0" presId="urn:microsoft.com/office/officeart/2008/layout/HorizontalMultiLevelHierarchy"/>
    <dgm:cxn modelId="{1D16B2A2-DE09-4E8D-BF42-491EC2DB14CE}" type="presParOf" srcId="{0936DB53-4868-41C5-AA78-93059E9227EA}" destId="{CA33972D-0949-4419-8B3B-36D2E7CD390B}" srcOrd="1" destOrd="0" presId="urn:microsoft.com/office/officeart/2008/layout/HorizontalMultiLevelHierarchy"/>
    <dgm:cxn modelId="{123B0AC3-1EAE-47B4-A120-FD7E468B725F}" type="presParOf" srcId="{CA33972D-0949-4419-8B3B-36D2E7CD390B}" destId="{C27F093E-6AF0-44D0-935A-7ED70AE80009}" srcOrd="0" destOrd="0" presId="urn:microsoft.com/office/officeart/2008/layout/HorizontalMultiLevelHierarchy"/>
    <dgm:cxn modelId="{A47E9CBC-A40C-4372-9647-8BABD1DEE7E0}" type="presParOf" srcId="{CA33972D-0949-4419-8B3B-36D2E7CD390B}" destId="{E0A07B65-282A-4DC7-9B14-F47C2AB44DBE}" srcOrd="1" destOrd="0" presId="urn:microsoft.com/office/officeart/2008/layout/HorizontalMultiLevelHierarchy"/>
    <dgm:cxn modelId="{734082E0-02DE-4DE5-9F28-275D20238666}" type="presParOf" srcId="{E0A07B65-282A-4DC7-9B14-F47C2AB44DBE}" destId="{3E4327F2-A688-4FF2-8B8A-74ED10EF0997}" srcOrd="0" destOrd="0" presId="urn:microsoft.com/office/officeart/2008/layout/HorizontalMultiLevelHierarchy"/>
    <dgm:cxn modelId="{3DAB0F5D-1023-4E03-8008-69CF0A915238}" type="presParOf" srcId="{3E4327F2-A688-4FF2-8B8A-74ED10EF0997}" destId="{2581C082-E6F0-4798-A723-700D6623ACEF}" srcOrd="0" destOrd="0" presId="urn:microsoft.com/office/officeart/2008/layout/HorizontalMultiLevelHierarchy"/>
    <dgm:cxn modelId="{5D6F71CA-FB26-41E6-B558-851E53F3278D}" type="presParOf" srcId="{E0A07B65-282A-4DC7-9B14-F47C2AB44DBE}" destId="{D447146A-8AFC-4E5F-9070-59B0D0EAF3AE}" srcOrd="1" destOrd="0" presId="urn:microsoft.com/office/officeart/2008/layout/HorizontalMultiLevelHierarchy"/>
    <dgm:cxn modelId="{C6F6D509-18DC-41A3-8306-DA3F56DF964A}" type="presParOf" srcId="{D447146A-8AFC-4E5F-9070-59B0D0EAF3AE}" destId="{712D723F-B8BF-411C-B276-102158B067D6}" srcOrd="0" destOrd="0" presId="urn:microsoft.com/office/officeart/2008/layout/HorizontalMultiLevelHierarchy"/>
    <dgm:cxn modelId="{E1BF9C0B-8C6F-4FBE-8901-4F7CA78D30CB}" type="presParOf" srcId="{D447146A-8AFC-4E5F-9070-59B0D0EAF3AE}" destId="{DEE67159-C9B4-410F-B2A3-FAC9220AFCFA}" srcOrd="1" destOrd="0" presId="urn:microsoft.com/office/officeart/2008/layout/HorizontalMultiLevelHierarchy"/>
    <dgm:cxn modelId="{DE56C8C4-7EE1-433C-91A2-332739DC15DC}" type="presParOf" srcId="{DEE67159-C9B4-410F-B2A3-FAC9220AFCFA}" destId="{3BDFD04A-A106-4596-B030-FB4CDD98C1FC}" srcOrd="0" destOrd="0" presId="urn:microsoft.com/office/officeart/2008/layout/HorizontalMultiLevelHierarchy"/>
    <dgm:cxn modelId="{3570EF02-433D-42CB-AC2A-005540D92E7B}" type="presParOf" srcId="{3BDFD04A-A106-4596-B030-FB4CDD98C1FC}" destId="{D94D5593-9055-4C8F-B525-1F0C6E20CE54}" srcOrd="0" destOrd="0" presId="urn:microsoft.com/office/officeart/2008/layout/HorizontalMultiLevelHierarchy"/>
    <dgm:cxn modelId="{ECF94BF3-5FB7-4879-8A1A-05F8BE9CC1C6}" type="presParOf" srcId="{DEE67159-C9B4-410F-B2A3-FAC9220AFCFA}" destId="{CD855103-AEF5-4920-B640-33046BB57F7A}" srcOrd="1" destOrd="0" presId="urn:microsoft.com/office/officeart/2008/layout/HorizontalMultiLevelHierarchy"/>
    <dgm:cxn modelId="{76B3F3C9-A75D-4C15-984F-896485122782}" type="presParOf" srcId="{CD855103-AEF5-4920-B640-33046BB57F7A}" destId="{054A8C5D-719F-455F-B2A5-CF9E632A3819}" srcOrd="0" destOrd="0" presId="urn:microsoft.com/office/officeart/2008/layout/HorizontalMultiLevelHierarchy"/>
    <dgm:cxn modelId="{EA5C3737-DDF3-4B89-919F-564FF3A68C63}" type="presParOf" srcId="{CD855103-AEF5-4920-B640-33046BB57F7A}" destId="{C9F5B7C8-1451-4E28-8609-9041FFF50062}" srcOrd="1" destOrd="0" presId="urn:microsoft.com/office/officeart/2008/layout/HorizontalMultiLevelHierarchy"/>
    <dgm:cxn modelId="{E9150F4D-1E86-4656-88F1-625E8482652D}" type="presParOf" srcId="{C9F5B7C8-1451-4E28-8609-9041FFF50062}" destId="{3C31882E-FE26-4D18-96FA-EF9EAD5D8720}" srcOrd="0" destOrd="0" presId="urn:microsoft.com/office/officeart/2008/layout/HorizontalMultiLevelHierarchy"/>
    <dgm:cxn modelId="{6462C763-AEED-41C4-A9E8-746E3F21F905}" type="presParOf" srcId="{3C31882E-FE26-4D18-96FA-EF9EAD5D8720}" destId="{BDFE5A95-2E9F-42D2-A559-74FC8BE81A65}" srcOrd="0" destOrd="0" presId="urn:microsoft.com/office/officeart/2008/layout/HorizontalMultiLevelHierarchy"/>
    <dgm:cxn modelId="{3B59A6D6-EF4F-471B-BFAE-795A08E8C640}" type="presParOf" srcId="{C9F5B7C8-1451-4E28-8609-9041FFF50062}" destId="{22F99882-F9A5-46DE-86AB-96A7FC8B41B0}" srcOrd="1" destOrd="0" presId="urn:microsoft.com/office/officeart/2008/layout/HorizontalMultiLevelHierarchy"/>
    <dgm:cxn modelId="{164F8C0F-1CF1-45D0-9B21-85370036E9BE}" type="presParOf" srcId="{22F99882-F9A5-46DE-86AB-96A7FC8B41B0}" destId="{A3184B76-00EE-42E4-8817-82C743B67585}" srcOrd="0" destOrd="0" presId="urn:microsoft.com/office/officeart/2008/layout/HorizontalMultiLevelHierarchy"/>
    <dgm:cxn modelId="{853437EA-E57E-4B6A-97A4-90BDE7FA20E0}" type="presParOf" srcId="{22F99882-F9A5-46DE-86AB-96A7FC8B41B0}" destId="{4BB2B3E6-ACBF-4046-8C9B-E38F1B0B8DEA}" srcOrd="1" destOrd="0" presId="urn:microsoft.com/office/officeart/2008/layout/HorizontalMultiLevelHierarchy"/>
    <dgm:cxn modelId="{ECDB46D3-06E6-4F0F-B751-495BD1DC7BE0}" type="presParOf" srcId="{C9F5B7C8-1451-4E28-8609-9041FFF50062}" destId="{69D7223E-4579-4B00-B83E-12AA6404E830}" srcOrd="2" destOrd="0" presId="urn:microsoft.com/office/officeart/2008/layout/HorizontalMultiLevelHierarchy"/>
    <dgm:cxn modelId="{5C9B1C47-B140-4735-9384-95CE5D37DCDB}" type="presParOf" srcId="{69D7223E-4579-4B00-B83E-12AA6404E830}" destId="{FE53D80E-ADD9-43AA-A956-02E2AA54E2ED}" srcOrd="0" destOrd="0" presId="urn:microsoft.com/office/officeart/2008/layout/HorizontalMultiLevelHierarchy"/>
    <dgm:cxn modelId="{83A248D1-B545-4FA2-AD23-D6699ABC4BAD}" type="presParOf" srcId="{C9F5B7C8-1451-4E28-8609-9041FFF50062}" destId="{B2829867-1C2B-4B29-A4CF-E70A5A612B8E}" srcOrd="3" destOrd="0" presId="urn:microsoft.com/office/officeart/2008/layout/HorizontalMultiLevelHierarchy"/>
    <dgm:cxn modelId="{851F5C72-1209-4F75-8594-65989CD8B52E}" type="presParOf" srcId="{B2829867-1C2B-4B29-A4CF-E70A5A612B8E}" destId="{FFA1FFBD-D0BA-4E96-AA87-5641D5D8D176}" srcOrd="0" destOrd="0" presId="urn:microsoft.com/office/officeart/2008/layout/HorizontalMultiLevelHierarchy"/>
    <dgm:cxn modelId="{6910FE21-03C1-4018-B5B4-F3EC5FE44948}" type="presParOf" srcId="{B2829867-1C2B-4B29-A4CF-E70A5A612B8E}" destId="{FB6BD0BF-6876-4F08-82B3-3A8C8C4B9A74}" srcOrd="1" destOrd="0" presId="urn:microsoft.com/office/officeart/2008/layout/HorizontalMultiLevelHierarchy"/>
    <dgm:cxn modelId="{1F71E198-381A-46CB-96BC-E59711310FFB}" type="presParOf" srcId="{C9F5B7C8-1451-4E28-8609-9041FFF50062}" destId="{EF02B54F-5F91-4C54-AC76-39590B3DE626}" srcOrd="4" destOrd="0" presId="urn:microsoft.com/office/officeart/2008/layout/HorizontalMultiLevelHierarchy"/>
    <dgm:cxn modelId="{10482D83-915B-47E4-B822-EB29CDAB7403}" type="presParOf" srcId="{EF02B54F-5F91-4C54-AC76-39590B3DE626}" destId="{8AB5C515-A206-482C-937F-0FCBC3819227}" srcOrd="0" destOrd="0" presId="urn:microsoft.com/office/officeart/2008/layout/HorizontalMultiLevelHierarchy"/>
    <dgm:cxn modelId="{9ECDF3A6-FB42-46E6-A153-39297D27E931}" type="presParOf" srcId="{C9F5B7C8-1451-4E28-8609-9041FFF50062}" destId="{9D8F4891-34D4-461F-94FC-D0AF9C587A6C}" srcOrd="5" destOrd="0" presId="urn:microsoft.com/office/officeart/2008/layout/HorizontalMultiLevelHierarchy"/>
    <dgm:cxn modelId="{021C72FD-ABF1-4FF6-86D3-FD8A2CFB6CF2}" type="presParOf" srcId="{9D8F4891-34D4-461F-94FC-D0AF9C587A6C}" destId="{85093BA2-0221-4EB3-8FF5-4B288296AF1A}" srcOrd="0" destOrd="0" presId="urn:microsoft.com/office/officeart/2008/layout/HorizontalMultiLevelHierarchy"/>
    <dgm:cxn modelId="{9AFFF912-2B15-4126-85E7-CD801C975C82}" type="presParOf" srcId="{9D8F4891-34D4-461F-94FC-D0AF9C587A6C}" destId="{950B6794-14E6-4CF8-ACD2-D632E39A8405}" srcOrd="1" destOrd="0" presId="urn:microsoft.com/office/officeart/2008/layout/HorizontalMultiLevelHierarchy"/>
    <dgm:cxn modelId="{C25FB2A3-2899-4101-8285-0CE0344E6FDA}" type="presParOf" srcId="{C9F5B7C8-1451-4E28-8609-9041FFF50062}" destId="{4760359D-956A-4DA9-8DCA-8AD469FE1B4F}" srcOrd="6" destOrd="0" presId="urn:microsoft.com/office/officeart/2008/layout/HorizontalMultiLevelHierarchy"/>
    <dgm:cxn modelId="{72659666-1C41-4D2E-A9C7-81DE09481C53}" type="presParOf" srcId="{4760359D-956A-4DA9-8DCA-8AD469FE1B4F}" destId="{6CFD8FD1-82A2-4810-8EE9-6AF50868D3DB}" srcOrd="0" destOrd="0" presId="urn:microsoft.com/office/officeart/2008/layout/HorizontalMultiLevelHierarchy"/>
    <dgm:cxn modelId="{5AAF02B0-0F15-4FB5-B655-F0AF97F58279}" type="presParOf" srcId="{C9F5B7C8-1451-4E28-8609-9041FFF50062}" destId="{9BB465A8-3F96-41A1-B452-0A54D6F9104F}" srcOrd="7" destOrd="0" presId="urn:microsoft.com/office/officeart/2008/layout/HorizontalMultiLevelHierarchy"/>
    <dgm:cxn modelId="{B9AB3BD1-0BFF-4BE0-A4AA-EBCFFBE73C31}" type="presParOf" srcId="{9BB465A8-3F96-41A1-B452-0A54D6F9104F}" destId="{24A2E8E5-D52A-457B-BA9C-48462FB7C689}" srcOrd="0" destOrd="0" presId="urn:microsoft.com/office/officeart/2008/layout/HorizontalMultiLevelHierarchy"/>
    <dgm:cxn modelId="{F862F9F5-3D13-432B-AB2B-E4652D8C707C}" type="presParOf" srcId="{9BB465A8-3F96-41A1-B452-0A54D6F9104F}" destId="{BAA9802F-DB58-486A-AFD6-C7C807BC9A7F}" srcOrd="1" destOrd="0" presId="urn:microsoft.com/office/officeart/2008/layout/HorizontalMultiLevelHierarchy"/>
    <dgm:cxn modelId="{F46D4BC6-EDC2-4E0C-AAAA-9B77100B5CC2}" type="presParOf" srcId="{C9F5B7C8-1451-4E28-8609-9041FFF50062}" destId="{68E3C5C4-2E39-4BA7-ABAA-91B60A6635FC}" srcOrd="8" destOrd="0" presId="urn:microsoft.com/office/officeart/2008/layout/HorizontalMultiLevelHierarchy"/>
    <dgm:cxn modelId="{E8B5CAD6-B178-4A6F-BE41-F13903CA5355}" type="presParOf" srcId="{68E3C5C4-2E39-4BA7-ABAA-91B60A6635FC}" destId="{DFF09140-0B3E-441E-BDEE-C21CB98BE3EE}" srcOrd="0" destOrd="0" presId="urn:microsoft.com/office/officeart/2008/layout/HorizontalMultiLevelHierarchy"/>
    <dgm:cxn modelId="{E5346EA1-1661-497F-874A-A333799785AC}" type="presParOf" srcId="{C9F5B7C8-1451-4E28-8609-9041FFF50062}" destId="{6A4CAE5E-3FE9-4CC1-AFC4-8FB99665732D}" srcOrd="9" destOrd="0" presId="urn:microsoft.com/office/officeart/2008/layout/HorizontalMultiLevelHierarchy"/>
    <dgm:cxn modelId="{AE37F50E-BD45-474F-B37C-1F4915F25418}" type="presParOf" srcId="{6A4CAE5E-3FE9-4CC1-AFC4-8FB99665732D}" destId="{81AC8B03-9DC0-4C6A-8F84-B9947787AD6F}" srcOrd="0" destOrd="0" presId="urn:microsoft.com/office/officeart/2008/layout/HorizontalMultiLevelHierarchy"/>
    <dgm:cxn modelId="{09C48104-16BE-41D6-9F60-92B43D0AE548}" type="presParOf" srcId="{6A4CAE5E-3FE9-4CC1-AFC4-8FB99665732D}" destId="{CA2D0441-FAA6-4DA3-9149-1AF888A885CC}" srcOrd="1" destOrd="0" presId="urn:microsoft.com/office/officeart/2008/layout/HorizontalMultiLevelHierarchy"/>
    <dgm:cxn modelId="{3DAEE8AF-9C8B-4542-BFF3-97700EA14B55}" type="presParOf" srcId="{C9F5B7C8-1451-4E28-8609-9041FFF50062}" destId="{3D907E72-9C5E-461E-8E50-294418F44A4F}" srcOrd="10" destOrd="0" presId="urn:microsoft.com/office/officeart/2008/layout/HorizontalMultiLevelHierarchy"/>
    <dgm:cxn modelId="{613087AE-9180-4A76-9D7F-055766BCB82E}" type="presParOf" srcId="{3D907E72-9C5E-461E-8E50-294418F44A4F}" destId="{85426CAF-6227-436F-A4B3-67D851665C89}" srcOrd="0" destOrd="0" presId="urn:microsoft.com/office/officeart/2008/layout/HorizontalMultiLevelHierarchy"/>
    <dgm:cxn modelId="{F266E95F-FB1F-44F3-A9E7-30093C802922}" type="presParOf" srcId="{C9F5B7C8-1451-4E28-8609-9041FFF50062}" destId="{625B3686-3CF6-4C44-AC0B-0A6B0A2DCCE7}" srcOrd="11" destOrd="0" presId="urn:microsoft.com/office/officeart/2008/layout/HorizontalMultiLevelHierarchy"/>
    <dgm:cxn modelId="{017F3D9C-A828-478A-A6F7-2DBF77EF54B4}" type="presParOf" srcId="{625B3686-3CF6-4C44-AC0B-0A6B0A2DCCE7}" destId="{DDD9F301-902D-4F04-9243-9F2B77093E34}" srcOrd="0" destOrd="0" presId="urn:microsoft.com/office/officeart/2008/layout/HorizontalMultiLevelHierarchy"/>
    <dgm:cxn modelId="{6E5076FD-DCE9-4F88-9059-FE022122F615}" type="presParOf" srcId="{625B3686-3CF6-4C44-AC0B-0A6B0A2DCCE7}" destId="{73A40748-3D01-4EBF-A3D0-AA4573F784FB}" srcOrd="1" destOrd="0" presId="urn:microsoft.com/office/officeart/2008/layout/HorizontalMultiLevelHierarchy"/>
    <dgm:cxn modelId="{A6D0C4BD-6D54-4A7D-9266-2D5859C6AB99}" type="presParOf" srcId="{C9F5B7C8-1451-4E28-8609-9041FFF50062}" destId="{FB9201F0-6F81-4B86-8F33-6D040EF76BC3}" srcOrd="12" destOrd="0" presId="urn:microsoft.com/office/officeart/2008/layout/HorizontalMultiLevelHierarchy"/>
    <dgm:cxn modelId="{0A7789D4-570C-495A-BF03-FEC5EC17A072}" type="presParOf" srcId="{FB9201F0-6F81-4B86-8F33-6D040EF76BC3}" destId="{C1A82D5E-41B7-4839-99CD-9C43A4770303}" srcOrd="0" destOrd="0" presId="urn:microsoft.com/office/officeart/2008/layout/HorizontalMultiLevelHierarchy"/>
    <dgm:cxn modelId="{945A4D79-11F8-47DF-8B36-52329BAA7614}" type="presParOf" srcId="{C9F5B7C8-1451-4E28-8609-9041FFF50062}" destId="{6DA3A9E5-8155-41DF-A900-4346DA445BDC}" srcOrd="13" destOrd="0" presId="urn:microsoft.com/office/officeart/2008/layout/HorizontalMultiLevelHierarchy"/>
    <dgm:cxn modelId="{6C6249D1-1076-40D9-B555-4A73FB8460D2}" type="presParOf" srcId="{6DA3A9E5-8155-41DF-A900-4346DA445BDC}" destId="{C3D6630E-9BB3-4AD2-A113-B989705A1350}" srcOrd="0" destOrd="0" presId="urn:microsoft.com/office/officeart/2008/layout/HorizontalMultiLevelHierarchy"/>
    <dgm:cxn modelId="{A1AD1436-7D8A-4BF7-A705-0C7593BC763E}" type="presParOf" srcId="{6DA3A9E5-8155-41DF-A900-4346DA445BDC}" destId="{3BFC8903-63E3-476D-99B4-948C781F3CA4}" srcOrd="1" destOrd="0" presId="urn:microsoft.com/office/officeart/2008/layout/HorizontalMultiLevelHierarchy"/>
    <dgm:cxn modelId="{3D067728-464A-47FC-B028-E9F05D06C336}" type="presParOf" srcId="{C9F5B7C8-1451-4E28-8609-9041FFF50062}" destId="{13B702EF-4084-414D-91EE-81F6CF5A6485}" srcOrd="14" destOrd="0" presId="urn:microsoft.com/office/officeart/2008/layout/HorizontalMultiLevelHierarchy"/>
    <dgm:cxn modelId="{D0E63D49-B046-480E-B2B1-998852B42073}" type="presParOf" srcId="{13B702EF-4084-414D-91EE-81F6CF5A6485}" destId="{A031D944-2781-4BAA-A503-6BDFD19059FC}" srcOrd="0" destOrd="0" presId="urn:microsoft.com/office/officeart/2008/layout/HorizontalMultiLevelHierarchy"/>
    <dgm:cxn modelId="{F48A076B-1837-4D83-B15E-580E5E397472}" type="presParOf" srcId="{C9F5B7C8-1451-4E28-8609-9041FFF50062}" destId="{27DA299A-2B8C-4F61-A3D8-474FFF864CAF}" srcOrd="15" destOrd="0" presId="urn:microsoft.com/office/officeart/2008/layout/HorizontalMultiLevelHierarchy"/>
    <dgm:cxn modelId="{024D0743-6ADB-49EE-9A65-E6F0146A7DD0}" type="presParOf" srcId="{27DA299A-2B8C-4F61-A3D8-474FFF864CAF}" destId="{504D3FFA-5BF3-49EE-B783-3AB8D9286EFD}" srcOrd="0" destOrd="0" presId="urn:microsoft.com/office/officeart/2008/layout/HorizontalMultiLevelHierarchy"/>
    <dgm:cxn modelId="{DB80D392-A9FE-44A8-8794-D777DAEBC0FE}" type="presParOf" srcId="{27DA299A-2B8C-4F61-A3D8-474FFF864CAF}" destId="{8341BDEB-C950-41C0-81AF-0B531BA502F9}" srcOrd="1" destOrd="0" presId="urn:microsoft.com/office/officeart/2008/layout/HorizontalMultiLevelHierarchy"/>
    <dgm:cxn modelId="{A1AA6199-3C64-4777-A4EC-6497BBD67E92}" type="presParOf" srcId="{C9F5B7C8-1451-4E28-8609-9041FFF50062}" destId="{7C527192-EDE8-48E0-BF0E-B8A08DF2FEF8}" srcOrd="16" destOrd="0" presId="urn:microsoft.com/office/officeart/2008/layout/HorizontalMultiLevelHierarchy"/>
    <dgm:cxn modelId="{5E6CE92B-3E65-476E-B5C6-610082D45A03}" type="presParOf" srcId="{7C527192-EDE8-48E0-BF0E-B8A08DF2FEF8}" destId="{766AB841-0BE0-4055-A997-D501C96E2636}" srcOrd="0" destOrd="0" presId="urn:microsoft.com/office/officeart/2008/layout/HorizontalMultiLevelHierarchy"/>
    <dgm:cxn modelId="{8332AEEB-39A1-4820-B652-05E2221A325D}" type="presParOf" srcId="{C9F5B7C8-1451-4E28-8609-9041FFF50062}" destId="{96B9CBBD-A826-4847-A6F9-6D2B23E42D7C}" srcOrd="17" destOrd="0" presId="urn:microsoft.com/office/officeart/2008/layout/HorizontalMultiLevelHierarchy"/>
    <dgm:cxn modelId="{98A41FC0-7E77-47B1-90A3-1E518966F441}" type="presParOf" srcId="{96B9CBBD-A826-4847-A6F9-6D2B23E42D7C}" destId="{0FE8FD87-E7D2-4707-8E32-5090FD899C81}" srcOrd="0" destOrd="0" presId="urn:microsoft.com/office/officeart/2008/layout/HorizontalMultiLevelHierarchy"/>
    <dgm:cxn modelId="{2FDFAEC3-3A84-4764-BDBF-0FF79A8C61E1}" type="presParOf" srcId="{96B9CBBD-A826-4847-A6F9-6D2B23E42D7C}" destId="{8E2795F3-3567-4B43-ABA5-8409FDAB5853}" srcOrd="1" destOrd="0" presId="urn:microsoft.com/office/officeart/2008/layout/HorizontalMultiLevelHierarchy"/>
    <dgm:cxn modelId="{5AF30771-9B04-4AE6-8CE6-0FD317FE1CEF}" type="presParOf" srcId="{C9F5B7C8-1451-4E28-8609-9041FFF50062}" destId="{0B8E22D3-D641-4B2E-921B-F7A658EE4739}" srcOrd="18" destOrd="0" presId="urn:microsoft.com/office/officeart/2008/layout/HorizontalMultiLevelHierarchy"/>
    <dgm:cxn modelId="{67D0D4A0-09A8-443A-921E-61FC60C7822B}" type="presParOf" srcId="{0B8E22D3-D641-4B2E-921B-F7A658EE4739}" destId="{87CF4729-92DC-4617-B828-B0946E9E890F}" srcOrd="0" destOrd="0" presId="urn:microsoft.com/office/officeart/2008/layout/HorizontalMultiLevelHierarchy"/>
    <dgm:cxn modelId="{830CE8B1-62DE-424E-BD6C-8E97AD0FB81B}" type="presParOf" srcId="{C9F5B7C8-1451-4E28-8609-9041FFF50062}" destId="{08BB8F5B-8E2B-4688-A39D-470F68CE1997}" srcOrd="19" destOrd="0" presId="urn:microsoft.com/office/officeart/2008/layout/HorizontalMultiLevelHierarchy"/>
    <dgm:cxn modelId="{51345DA2-05CA-4256-B9CD-BE312059C08D}" type="presParOf" srcId="{08BB8F5B-8E2B-4688-A39D-470F68CE1997}" destId="{626E2D3B-2744-44C5-97C0-5B06B0268FF7}" srcOrd="0" destOrd="0" presId="urn:microsoft.com/office/officeart/2008/layout/HorizontalMultiLevelHierarchy"/>
    <dgm:cxn modelId="{523F9396-4005-4254-8B15-E48973C01CCE}" type="presParOf" srcId="{08BB8F5B-8E2B-4688-A39D-470F68CE1997}" destId="{10E25148-CA8B-4752-9216-7AED359EE0B2}" srcOrd="1" destOrd="0" presId="urn:microsoft.com/office/officeart/2008/layout/HorizontalMultiLevelHierarchy"/>
    <dgm:cxn modelId="{7525DC24-9378-4A3F-B1FE-D26413A3AFE0}" type="presParOf" srcId="{10E25148-CA8B-4752-9216-7AED359EE0B2}" destId="{7399613E-EA32-4C27-A51D-D238769B9599}" srcOrd="0" destOrd="0" presId="urn:microsoft.com/office/officeart/2008/layout/HorizontalMultiLevelHierarchy"/>
    <dgm:cxn modelId="{54DCB102-2448-40D2-B1B6-11899107024F}" type="presParOf" srcId="{7399613E-EA32-4C27-A51D-D238769B9599}" destId="{E8E15F43-FAC7-4563-9481-E286FF1FE8A2}" srcOrd="0" destOrd="0" presId="urn:microsoft.com/office/officeart/2008/layout/HorizontalMultiLevelHierarchy"/>
    <dgm:cxn modelId="{521C6F2B-9DCF-4BA0-8FB1-65209354E268}" type="presParOf" srcId="{10E25148-CA8B-4752-9216-7AED359EE0B2}" destId="{21848763-392F-4EAA-8894-6D800A07F808}" srcOrd="1" destOrd="0" presId="urn:microsoft.com/office/officeart/2008/layout/HorizontalMultiLevelHierarchy"/>
    <dgm:cxn modelId="{0F061908-169C-4ED7-8CD4-C37CDA46755C}" type="presParOf" srcId="{21848763-392F-4EAA-8894-6D800A07F808}" destId="{757C001B-6915-4338-989E-80481FB19E0F}" srcOrd="0" destOrd="0" presId="urn:microsoft.com/office/officeart/2008/layout/HorizontalMultiLevelHierarchy"/>
    <dgm:cxn modelId="{F9E4DEF0-15DC-4EE4-B1ED-95AF8428BF6C}" type="presParOf" srcId="{21848763-392F-4EAA-8894-6D800A07F808}" destId="{384A9EAB-C8DA-44CF-92DD-1919897A6D5A}" srcOrd="1" destOrd="0" presId="urn:microsoft.com/office/officeart/2008/layout/HorizontalMultiLevelHierarchy"/>
    <dgm:cxn modelId="{43EACF39-0CD6-424C-8D1E-BCC00F49C029}" type="presParOf" srcId="{10E25148-CA8B-4752-9216-7AED359EE0B2}" destId="{DBB48260-6E68-42DA-A4B1-90B5254F8342}" srcOrd="2" destOrd="0" presId="urn:microsoft.com/office/officeart/2008/layout/HorizontalMultiLevelHierarchy"/>
    <dgm:cxn modelId="{3AD7AFAA-C843-4A01-97A4-C94D88DF76A7}" type="presParOf" srcId="{DBB48260-6E68-42DA-A4B1-90B5254F8342}" destId="{95509B21-341F-449E-BCAA-C9C99459E99D}" srcOrd="0" destOrd="0" presId="urn:microsoft.com/office/officeart/2008/layout/HorizontalMultiLevelHierarchy"/>
    <dgm:cxn modelId="{E9AB7B33-4867-4FFF-87D5-14DAF23E7739}" type="presParOf" srcId="{10E25148-CA8B-4752-9216-7AED359EE0B2}" destId="{4412BCB6-87FA-46FF-BA89-00625D15F896}" srcOrd="3" destOrd="0" presId="urn:microsoft.com/office/officeart/2008/layout/HorizontalMultiLevelHierarchy"/>
    <dgm:cxn modelId="{CA27F65A-A017-4849-B0C9-C44750D5F341}" type="presParOf" srcId="{4412BCB6-87FA-46FF-BA89-00625D15F896}" destId="{D0563A88-83AA-4B05-AD2E-BD69D80FDA07}" srcOrd="0" destOrd="0" presId="urn:microsoft.com/office/officeart/2008/layout/HorizontalMultiLevelHierarchy"/>
    <dgm:cxn modelId="{303FF29C-1440-4ABB-ADA6-3C1F133CF1BA}" type="presParOf" srcId="{4412BCB6-87FA-46FF-BA89-00625D15F896}" destId="{06683E85-E158-4F28-942E-2EEC6120AAE1}" srcOrd="1" destOrd="0" presId="urn:microsoft.com/office/officeart/2008/layout/HorizontalMultiLevelHierarchy"/>
    <dgm:cxn modelId="{0A17564A-D29E-4061-9821-91812C9B1730}" type="presParOf" srcId="{10E25148-CA8B-4752-9216-7AED359EE0B2}" destId="{C1E78FD6-D024-443B-B07B-194C07070060}" srcOrd="4" destOrd="0" presId="urn:microsoft.com/office/officeart/2008/layout/HorizontalMultiLevelHierarchy"/>
    <dgm:cxn modelId="{222B5D31-7AB5-4E6A-B61B-365BE9580BB8}" type="presParOf" srcId="{C1E78FD6-D024-443B-B07B-194C07070060}" destId="{9E04EE7B-9C79-48F3-8C6A-4C71F339A333}" srcOrd="0" destOrd="0" presId="urn:microsoft.com/office/officeart/2008/layout/HorizontalMultiLevelHierarchy"/>
    <dgm:cxn modelId="{0B3B616A-0369-4B5F-BE92-4E9EF745C8AA}" type="presParOf" srcId="{10E25148-CA8B-4752-9216-7AED359EE0B2}" destId="{87FB9BFB-CABE-4512-BBEC-04BB102F884F}" srcOrd="5" destOrd="0" presId="urn:microsoft.com/office/officeart/2008/layout/HorizontalMultiLevelHierarchy"/>
    <dgm:cxn modelId="{C714438A-2197-48F1-8DCF-A34D3B629C71}" type="presParOf" srcId="{87FB9BFB-CABE-4512-BBEC-04BB102F884F}" destId="{5FD16265-D519-4A9B-B040-E601570F786B}" srcOrd="0" destOrd="0" presId="urn:microsoft.com/office/officeart/2008/layout/HorizontalMultiLevelHierarchy"/>
    <dgm:cxn modelId="{B1FB9B74-B683-4E76-A08C-D81C14175B04}" type="presParOf" srcId="{87FB9BFB-CABE-4512-BBEC-04BB102F884F}" destId="{5DB6C9D6-ACBF-4AD9-8709-6F11E359D91A}" srcOrd="1" destOrd="0" presId="urn:microsoft.com/office/officeart/2008/layout/HorizontalMultiLevelHierarchy"/>
    <dgm:cxn modelId="{50B471A6-5B64-411A-A66F-323833D60250}" type="presParOf" srcId="{C9F5B7C8-1451-4E28-8609-9041FFF50062}" destId="{06755FB0-E884-4115-9007-BFC69AC16676}" srcOrd="20" destOrd="0" presId="urn:microsoft.com/office/officeart/2008/layout/HorizontalMultiLevelHierarchy"/>
    <dgm:cxn modelId="{58989306-CA6C-44E6-B73E-5F8CB0DF7512}" type="presParOf" srcId="{06755FB0-E884-4115-9007-BFC69AC16676}" destId="{0C3B50F4-8BDB-44C1-A875-54A8360C7572}" srcOrd="0" destOrd="0" presId="urn:microsoft.com/office/officeart/2008/layout/HorizontalMultiLevelHierarchy"/>
    <dgm:cxn modelId="{5BDE7B7B-E892-4B43-9701-C4A5510C665B}" type="presParOf" srcId="{C9F5B7C8-1451-4E28-8609-9041FFF50062}" destId="{1606720D-794A-41D8-B867-3368CECAC08F}" srcOrd="21" destOrd="0" presId="urn:microsoft.com/office/officeart/2008/layout/HorizontalMultiLevelHierarchy"/>
    <dgm:cxn modelId="{1DA7205C-D6F4-413D-8220-6A12754EC88D}" type="presParOf" srcId="{1606720D-794A-41D8-B867-3368CECAC08F}" destId="{E66F0DF8-568F-448A-8ED8-464AB09D68AB}" srcOrd="0" destOrd="0" presId="urn:microsoft.com/office/officeart/2008/layout/HorizontalMultiLevelHierarchy"/>
    <dgm:cxn modelId="{A85AC882-F174-41E5-B405-72D320AE931A}" type="presParOf" srcId="{1606720D-794A-41D8-B867-3368CECAC08F}" destId="{591FDF0C-DD4C-4300-B317-36E3D5113AC7}" srcOrd="1" destOrd="0" presId="urn:microsoft.com/office/officeart/2008/layout/HorizontalMultiLevelHierarchy"/>
    <dgm:cxn modelId="{F81D7743-7BDD-4F7C-A2EC-760EFBB6B8E8}" type="presParOf" srcId="{C9F5B7C8-1451-4E28-8609-9041FFF50062}" destId="{C8DE6BA7-4519-491E-99EC-D1243D675C3C}" srcOrd="22" destOrd="0" presId="urn:microsoft.com/office/officeart/2008/layout/HorizontalMultiLevelHierarchy"/>
    <dgm:cxn modelId="{EE9E6EB6-F5EF-46DB-BCB6-6734BB9CBC76}" type="presParOf" srcId="{C8DE6BA7-4519-491E-99EC-D1243D675C3C}" destId="{4B9B9012-9C98-4D34-B16E-CF6603943C6F}" srcOrd="0" destOrd="0" presId="urn:microsoft.com/office/officeart/2008/layout/HorizontalMultiLevelHierarchy"/>
    <dgm:cxn modelId="{F1F39083-BCD4-405E-BDF2-A76B08D17DC3}" type="presParOf" srcId="{C9F5B7C8-1451-4E28-8609-9041FFF50062}" destId="{5C1577BA-B720-4CC6-A76C-F2C4A783FB29}" srcOrd="23" destOrd="0" presId="urn:microsoft.com/office/officeart/2008/layout/HorizontalMultiLevelHierarchy"/>
    <dgm:cxn modelId="{CCF6B150-8810-4FD9-89C0-60E80151A674}" type="presParOf" srcId="{5C1577BA-B720-4CC6-A76C-F2C4A783FB29}" destId="{F00E4063-E2AD-4640-A319-B546792B9819}" srcOrd="0" destOrd="0" presId="urn:microsoft.com/office/officeart/2008/layout/HorizontalMultiLevelHierarchy"/>
    <dgm:cxn modelId="{83EA7D5B-73B1-4687-8FF6-AFE3281CCFDA}" type="presParOf" srcId="{5C1577BA-B720-4CC6-A76C-F2C4A783FB29}" destId="{ECEEEC8B-69F7-4FBE-9462-02DE8735AC28}" srcOrd="1" destOrd="0" presId="urn:microsoft.com/office/officeart/2008/layout/HorizontalMultiLevelHierarchy"/>
    <dgm:cxn modelId="{3B7E2517-4632-42C9-A90A-6EC5E3383E6B}" type="presParOf" srcId="{087392D4-6B95-435A-A699-2DBF1549F4FB}" destId="{F079328A-2BCD-46A7-AE51-7CB70EF61D80}" srcOrd="4" destOrd="0" presId="urn:microsoft.com/office/officeart/2008/layout/HorizontalMultiLevelHierarchy"/>
    <dgm:cxn modelId="{10CC8E30-54B5-4161-B25C-F30293ACE071}" type="presParOf" srcId="{F079328A-2BCD-46A7-AE51-7CB70EF61D80}" destId="{3B1AF48D-8B9E-4FBD-B2FB-AA7CF2DCD272}" srcOrd="0" destOrd="0" presId="urn:microsoft.com/office/officeart/2008/layout/HorizontalMultiLevelHierarchy"/>
    <dgm:cxn modelId="{063E18F8-A89D-48FF-9D39-DDFFB127CF76}" type="presParOf" srcId="{087392D4-6B95-435A-A699-2DBF1549F4FB}" destId="{26F90629-D2D9-4A70-9F4B-B36A6E5BC656}" srcOrd="5" destOrd="0" presId="urn:microsoft.com/office/officeart/2008/layout/HorizontalMultiLevelHierarchy"/>
    <dgm:cxn modelId="{18B5F909-A906-460F-94B0-D24EEE0E66F0}" type="presParOf" srcId="{26F90629-D2D9-4A70-9F4B-B36A6E5BC656}" destId="{EE962BD3-1B13-47C9-81CD-586F81AA387F}" srcOrd="0" destOrd="0" presId="urn:microsoft.com/office/officeart/2008/layout/HorizontalMultiLevelHierarchy"/>
    <dgm:cxn modelId="{1A72C2E9-D5F9-42B6-9A74-72BD99A580A1}" type="presParOf" srcId="{26F90629-D2D9-4A70-9F4B-B36A6E5BC656}" destId="{960FB735-3F5C-4152-873B-86FD4D4716B1}" srcOrd="1" destOrd="0" presId="urn:microsoft.com/office/officeart/2008/layout/HorizontalMultiLevelHierarchy"/>
    <dgm:cxn modelId="{484E8CA6-35B4-4D51-BB41-4ECB8A1A443B}" type="presParOf" srcId="{960FB735-3F5C-4152-873B-86FD4D4716B1}" destId="{10770B54-9DFF-4B79-A824-CCC8B31AAEBD}" srcOrd="0" destOrd="0" presId="urn:microsoft.com/office/officeart/2008/layout/HorizontalMultiLevelHierarchy"/>
    <dgm:cxn modelId="{DC71D698-1944-4D03-9D83-BF256E5E8590}" type="presParOf" srcId="{10770B54-9DFF-4B79-A824-CCC8B31AAEBD}" destId="{7BFA0FC9-6482-433E-9320-45BA780BE846}" srcOrd="0" destOrd="0" presId="urn:microsoft.com/office/officeart/2008/layout/HorizontalMultiLevelHierarchy"/>
    <dgm:cxn modelId="{E0BE022F-836B-499C-90AF-1F7226FBDF26}" type="presParOf" srcId="{960FB735-3F5C-4152-873B-86FD4D4716B1}" destId="{B2E743CC-B1FD-4160-A914-DD5EF0728CA9}" srcOrd="1" destOrd="0" presId="urn:microsoft.com/office/officeart/2008/layout/HorizontalMultiLevelHierarchy"/>
    <dgm:cxn modelId="{4AC686ED-6217-461A-8976-889D978A9D4C}" type="presParOf" srcId="{B2E743CC-B1FD-4160-A914-DD5EF0728CA9}" destId="{6A244A3D-0C1A-4317-90CC-5341CB078F27}" srcOrd="0" destOrd="0" presId="urn:microsoft.com/office/officeart/2008/layout/HorizontalMultiLevelHierarchy"/>
    <dgm:cxn modelId="{842FFDF2-C766-4138-A299-6A001323F842}" type="presParOf" srcId="{B2E743CC-B1FD-4160-A914-DD5EF0728CA9}" destId="{1C3DBB4A-9C00-4B37-B2B7-E0A0BF9E897B}" srcOrd="1" destOrd="0" presId="urn:microsoft.com/office/officeart/2008/layout/HorizontalMultiLevelHierarchy"/>
    <dgm:cxn modelId="{5E691210-AA77-483F-A481-3F2D78DAA3B5}" type="presParOf" srcId="{1C3DBB4A-9C00-4B37-B2B7-E0A0BF9E897B}" destId="{DA5620E9-B2CB-49C5-9C65-F5E9D428DEF1}" srcOrd="0" destOrd="0" presId="urn:microsoft.com/office/officeart/2008/layout/HorizontalMultiLevelHierarchy"/>
    <dgm:cxn modelId="{F4649FFD-3E2F-4356-BFA0-186C4E8D4545}" type="presParOf" srcId="{DA5620E9-B2CB-49C5-9C65-F5E9D428DEF1}" destId="{28E378B3-1560-4FDB-B555-08DCDCCC9DC0}" srcOrd="0" destOrd="0" presId="urn:microsoft.com/office/officeart/2008/layout/HorizontalMultiLevelHierarchy"/>
    <dgm:cxn modelId="{0D185D1A-A2E7-4DF3-8612-193AB3A8ED12}" type="presParOf" srcId="{1C3DBB4A-9C00-4B37-B2B7-E0A0BF9E897B}" destId="{7099017D-B604-435E-9B20-CCC914B1FE1E}" srcOrd="1" destOrd="0" presId="urn:microsoft.com/office/officeart/2008/layout/HorizontalMultiLevelHierarchy"/>
    <dgm:cxn modelId="{678B46A1-13D1-408C-8EEE-82BB5FC3C948}" type="presParOf" srcId="{7099017D-B604-435E-9B20-CCC914B1FE1E}" destId="{AED535DF-2C06-40BB-B13B-E493C3C89CFA}" srcOrd="0" destOrd="0" presId="urn:microsoft.com/office/officeart/2008/layout/HorizontalMultiLevelHierarchy"/>
    <dgm:cxn modelId="{F3713126-B650-47A2-98B7-E25AE2843EA3}" type="presParOf" srcId="{7099017D-B604-435E-9B20-CCC914B1FE1E}" destId="{3D3EB265-BB20-4F55-99AF-6BFD282998D8}" srcOrd="1" destOrd="0" presId="urn:microsoft.com/office/officeart/2008/layout/HorizontalMultiLevelHierarchy"/>
    <dgm:cxn modelId="{D13D496B-527E-417F-BB3E-C9CDB1ABB468}" type="presParOf" srcId="{3D3EB265-BB20-4F55-99AF-6BFD282998D8}" destId="{AB90B399-00BE-43ED-AE7C-5E2C14BEDC1C}" srcOrd="0" destOrd="0" presId="urn:microsoft.com/office/officeart/2008/layout/HorizontalMultiLevelHierarchy"/>
    <dgm:cxn modelId="{0ECD520B-5350-44CE-90C1-8CC150231F2C}" type="presParOf" srcId="{AB90B399-00BE-43ED-AE7C-5E2C14BEDC1C}" destId="{ED4A0DD0-9EE3-4FCF-AD9C-853765D26002}" srcOrd="0" destOrd="0" presId="urn:microsoft.com/office/officeart/2008/layout/HorizontalMultiLevelHierarchy"/>
    <dgm:cxn modelId="{A3712B76-AFAB-44EA-A30D-E1AC0D7CD8EC}" type="presParOf" srcId="{3D3EB265-BB20-4F55-99AF-6BFD282998D8}" destId="{E3A53273-A301-4076-9B99-5CC0B7C7F5EE}" srcOrd="1" destOrd="0" presId="urn:microsoft.com/office/officeart/2008/layout/HorizontalMultiLevelHierarchy"/>
    <dgm:cxn modelId="{63BE4C4F-26E3-4B6B-835E-6C64A8D5CA88}" type="presParOf" srcId="{E3A53273-A301-4076-9B99-5CC0B7C7F5EE}" destId="{D60D5122-C98E-4C43-B00A-CDC2D3BE1B7D}" srcOrd="0" destOrd="0" presId="urn:microsoft.com/office/officeart/2008/layout/HorizontalMultiLevelHierarchy"/>
    <dgm:cxn modelId="{120DBD0D-9723-4641-91D9-AE71073D61C9}" type="presParOf" srcId="{E3A53273-A301-4076-9B99-5CC0B7C7F5EE}" destId="{9A636DB5-4D6B-4EBD-BBD2-E26565F3E8D4}" srcOrd="1" destOrd="0" presId="urn:microsoft.com/office/officeart/2008/layout/HorizontalMultiLevelHierarchy"/>
    <dgm:cxn modelId="{5E8C4079-15F4-42A1-8037-380715F48AF8}" type="presParOf" srcId="{087392D4-6B95-435A-A699-2DBF1549F4FB}" destId="{96EF3F3D-0DB0-453E-9038-386B656E2D0E}" srcOrd="6" destOrd="0" presId="urn:microsoft.com/office/officeart/2008/layout/HorizontalMultiLevelHierarchy"/>
    <dgm:cxn modelId="{29E8350F-1583-4425-B1A5-E5B0E04D8463}" type="presParOf" srcId="{96EF3F3D-0DB0-453E-9038-386B656E2D0E}" destId="{DF8A28DA-6A77-4218-B943-3033219F6B7D}" srcOrd="0" destOrd="0" presId="urn:microsoft.com/office/officeart/2008/layout/HorizontalMultiLevelHierarchy"/>
    <dgm:cxn modelId="{A0383AC9-BA3F-461F-A3D4-9DA8445546D3}" type="presParOf" srcId="{087392D4-6B95-435A-A699-2DBF1549F4FB}" destId="{0E9B1B37-6401-44F9-9C5E-876F6EF8B23D}" srcOrd="7" destOrd="0" presId="urn:microsoft.com/office/officeart/2008/layout/HorizontalMultiLevelHierarchy"/>
    <dgm:cxn modelId="{429A08BF-CF7D-418D-BE9D-6F12B7192602}" type="presParOf" srcId="{0E9B1B37-6401-44F9-9C5E-876F6EF8B23D}" destId="{7E1A2215-FBC5-496A-8309-3D49F1C4E385}" srcOrd="0" destOrd="0" presId="urn:microsoft.com/office/officeart/2008/layout/HorizontalMultiLevelHierarchy"/>
    <dgm:cxn modelId="{89EE4D69-BCDE-4508-9B69-DE316CEB2CB5}" type="presParOf" srcId="{0E9B1B37-6401-44F9-9C5E-876F6EF8B23D}" destId="{62AFF359-3127-43F9-80CC-1B2ED4B1E37D}" srcOrd="1" destOrd="0" presId="urn:microsoft.com/office/officeart/2008/layout/HorizontalMultiLevelHierarchy"/>
    <dgm:cxn modelId="{95509F47-3B0C-4728-9B63-0C608F515387}" type="presParOf" srcId="{62AFF359-3127-43F9-80CC-1B2ED4B1E37D}" destId="{D77CAB3D-C08D-4428-9620-A04CD2468E84}" srcOrd="0" destOrd="0" presId="urn:microsoft.com/office/officeart/2008/layout/HorizontalMultiLevelHierarchy"/>
    <dgm:cxn modelId="{468EE5AF-F99D-4CDA-98D5-31B9115C94C8}" type="presParOf" srcId="{D77CAB3D-C08D-4428-9620-A04CD2468E84}" destId="{3C97BB94-DD0A-4016-85E9-325867E75116}" srcOrd="0" destOrd="0" presId="urn:microsoft.com/office/officeart/2008/layout/HorizontalMultiLevelHierarchy"/>
    <dgm:cxn modelId="{4CD08BD3-5D74-4F9E-8C3E-4A994E1F646B}" type="presParOf" srcId="{62AFF359-3127-43F9-80CC-1B2ED4B1E37D}" destId="{BF3EC039-BF5D-4A3E-B28F-51D6243D7B5F}" srcOrd="1" destOrd="0" presId="urn:microsoft.com/office/officeart/2008/layout/HorizontalMultiLevelHierarchy"/>
    <dgm:cxn modelId="{0D800D10-8AD1-4DD2-B1A6-2C8C85A401A6}" type="presParOf" srcId="{BF3EC039-BF5D-4A3E-B28F-51D6243D7B5F}" destId="{AD00DE68-3DF3-48CE-BFD1-EBAFF2444BFD}" srcOrd="0" destOrd="0" presId="urn:microsoft.com/office/officeart/2008/layout/HorizontalMultiLevelHierarchy"/>
    <dgm:cxn modelId="{129E1F44-398A-400F-B43B-217651258201}" type="presParOf" srcId="{BF3EC039-BF5D-4A3E-B28F-51D6243D7B5F}" destId="{AB82C73E-41AC-4CD5-A946-0CDC1BAE504A}" srcOrd="1" destOrd="0" presId="urn:microsoft.com/office/officeart/2008/layout/HorizontalMultiLevelHierarchy"/>
    <dgm:cxn modelId="{8D9ABA66-D17B-44E3-9F64-F4A34CE30846}" type="presParOf" srcId="{AB82C73E-41AC-4CD5-A946-0CDC1BAE504A}" destId="{C4B493F4-6623-4826-8BB9-D61420B85493}" srcOrd="0" destOrd="0" presId="urn:microsoft.com/office/officeart/2008/layout/HorizontalMultiLevelHierarchy"/>
    <dgm:cxn modelId="{E9A47DD7-4C86-4549-B34C-F67C2A4ABFAD}" type="presParOf" srcId="{C4B493F4-6623-4826-8BB9-D61420B85493}" destId="{D201A772-B580-448E-9583-CE94F6B7CFDF}" srcOrd="0" destOrd="0" presId="urn:microsoft.com/office/officeart/2008/layout/HorizontalMultiLevelHierarchy"/>
    <dgm:cxn modelId="{9D2E24C4-7ED6-4490-8CE9-1EEA4F0B41CC}" type="presParOf" srcId="{AB82C73E-41AC-4CD5-A946-0CDC1BAE504A}" destId="{DECC1E71-273D-431C-82AB-5D80B2410777}" srcOrd="1" destOrd="0" presId="urn:microsoft.com/office/officeart/2008/layout/HorizontalMultiLevelHierarchy"/>
    <dgm:cxn modelId="{0D039435-10B4-4AAA-A872-3C6D90834E7C}" type="presParOf" srcId="{DECC1E71-273D-431C-82AB-5D80B2410777}" destId="{EB68D9F9-41FE-495B-BA58-7B921ECA75ED}" srcOrd="0" destOrd="0" presId="urn:microsoft.com/office/officeart/2008/layout/HorizontalMultiLevelHierarchy"/>
    <dgm:cxn modelId="{CAA1280E-E7D0-47BE-967E-8D95A59C2DC9}" type="presParOf" srcId="{DECC1E71-273D-431C-82AB-5D80B2410777}" destId="{10D4F646-8BE6-44AC-92FD-88DADAB64163}" srcOrd="1" destOrd="0" presId="urn:microsoft.com/office/officeart/2008/layout/HorizontalMultiLevelHierarchy"/>
    <dgm:cxn modelId="{4E3C54D5-3994-4ADD-AF8F-DE9809C4C768}" type="presParOf" srcId="{10D4F646-8BE6-44AC-92FD-88DADAB64163}" destId="{4BD7D540-0850-48CF-9C23-C1462C345153}" srcOrd="0" destOrd="0" presId="urn:microsoft.com/office/officeart/2008/layout/HorizontalMultiLevelHierarchy"/>
    <dgm:cxn modelId="{3B51C430-5CB0-4788-9FF5-8751787743D7}" type="presParOf" srcId="{4BD7D540-0850-48CF-9C23-C1462C345153}" destId="{DC3BD345-0A13-42DF-9C54-EAE3AC6A9A0A}" srcOrd="0" destOrd="0" presId="urn:microsoft.com/office/officeart/2008/layout/HorizontalMultiLevelHierarchy"/>
    <dgm:cxn modelId="{86FD7E9A-8F68-4FDD-AA13-1C348D13457A}" type="presParOf" srcId="{10D4F646-8BE6-44AC-92FD-88DADAB64163}" destId="{651E70F4-B2C7-4110-BE80-4B699FA7156D}" srcOrd="1" destOrd="0" presId="urn:microsoft.com/office/officeart/2008/layout/HorizontalMultiLevelHierarchy"/>
    <dgm:cxn modelId="{64B4E5EC-83AA-42A3-BF67-EE611D28CF12}" type="presParOf" srcId="{651E70F4-B2C7-4110-BE80-4B699FA7156D}" destId="{B2FA14ED-1E74-4883-925A-50320B4F292F}" srcOrd="0" destOrd="0" presId="urn:microsoft.com/office/officeart/2008/layout/HorizontalMultiLevelHierarchy"/>
    <dgm:cxn modelId="{58B5EB80-2234-4689-AF6C-58B0BCC2C593}" type="presParOf" srcId="{651E70F4-B2C7-4110-BE80-4B699FA7156D}" destId="{D7A442DB-DC5E-43CC-9D58-2F2AF6F36A97}" srcOrd="1" destOrd="0" presId="urn:microsoft.com/office/officeart/2008/layout/HorizontalMultiLevelHierarchy"/>
    <dgm:cxn modelId="{E2C07697-DFB7-490F-9BDD-6A5462404DC2}" type="presParOf" srcId="{CC5ED859-B943-4BE0-A439-9DAD6DE25E12}" destId="{5528ED3A-EA4E-4FB7-9640-D07F66272DD5}" srcOrd="8" destOrd="0" presId="urn:microsoft.com/office/officeart/2008/layout/HorizontalMultiLevelHierarchy"/>
    <dgm:cxn modelId="{C9817B33-1995-43E2-9999-13796D05810C}" type="presParOf" srcId="{5528ED3A-EA4E-4FB7-9640-D07F66272DD5}" destId="{E272805C-D224-43DA-B0DD-7B4D2622DB14}" srcOrd="0" destOrd="0" presId="urn:microsoft.com/office/officeart/2008/layout/HorizontalMultiLevelHierarchy"/>
    <dgm:cxn modelId="{C1266CD0-AC1D-4E2B-830D-2C21CCE646AF}" type="presParOf" srcId="{CC5ED859-B943-4BE0-A439-9DAD6DE25E12}" destId="{16557DDC-60D9-49EF-A9F7-099CC778523E}" srcOrd="9" destOrd="0" presId="urn:microsoft.com/office/officeart/2008/layout/HorizontalMultiLevelHierarchy"/>
    <dgm:cxn modelId="{53993190-5A28-4194-8533-A3DCCB53CACF}" type="presParOf" srcId="{16557DDC-60D9-49EF-A9F7-099CC778523E}" destId="{E4B36D66-F859-4D80-A611-3169F195C5D7}" srcOrd="0" destOrd="0" presId="urn:microsoft.com/office/officeart/2008/layout/HorizontalMultiLevelHierarchy"/>
    <dgm:cxn modelId="{ADAA895A-5D6E-409B-81DB-0350F708546B}" type="presParOf" srcId="{16557DDC-60D9-49EF-A9F7-099CC778523E}" destId="{AAA140CD-21E4-40FD-B12D-85647FD0AF64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44CE436-B9D6-4653-857C-7AB9986391BD}" type="doc">
      <dgm:prSet loTypeId="urn:microsoft.com/office/officeart/2008/layout/HorizontalMultiLevelHierarchy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C7D4BCDB-F9CD-47C6-BD30-990333D34C41}">
      <dgm:prSet phldrT="[Metin]" custT="1"/>
      <dgm:spPr>
        <a:solidFill>
          <a:srgbClr val="7030A0"/>
        </a:solidFill>
      </dgm:spPr>
      <dgm:t>
        <a:bodyPr/>
        <a:lstStyle/>
        <a:p>
          <a:r>
            <a:rPr lang="tr-T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Rektör</a:t>
          </a:r>
        </a:p>
      </dgm:t>
    </dgm:pt>
    <dgm:pt modelId="{96918D6A-6EFE-47BA-83C1-EBC8F4ED14B2}" type="parTrans" cxnId="{7FF79AD9-F8EE-4541-9DF5-B387BCC5578C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D707B6-D8AF-43ED-A871-DC127213ADA0}" type="sibTrans" cxnId="{7FF79AD9-F8EE-4541-9DF5-B387BCC5578C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98E562-5A87-4BEF-B3D0-D9F1A42B31FA}">
      <dgm:prSet phldrT="[Metin]" custT="1"/>
      <dgm:spPr>
        <a:solidFill>
          <a:srgbClr val="FFC000"/>
        </a:solidFill>
      </dgm:spPr>
      <dgm:t>
        <a:bodyPr/>
        <a:lstStyle/>
        <a:p>
          <a:endParaRPr lang="tr-TR" sz="5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396DA4-1A66-48D3-BED5-5D50A62B4217}" type="parTrans" cxnId="{C8824165-20A6-4DBF-9033-6916BE2E6534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775A70-E690-4366-9AD3-AA071D8E75D7}" type="sibTrans" cxnId="{C8824165-20A6-4DBF-9033-6916BE2E6534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AB4EBB-BC2F-4F00-9578-D47BA6DF4A4D}">
      <dgm:prSet phldrT="[Metin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tr-TR" sz="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313A8C-24C7-4D26-A8EB-610E63FE84C9}" type="parTrans" cxnId="{C544AD19-EA4F-4C9F-BAB9-9F9EB521A483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7BF4AD-F361-4592-951E-EE5F9F644BA3}" type="sibTrans" cxnId="{C544AD19-EA4F-4C9F-BAB9-9F9EB521A483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ECC13A-C113-446A-8CA7-569955E6B0F2}">
      <dgm:prSet phldrT="[Metin]" custT="1"/>
      <dgm:spPr>
        <a:solidFill>
          <a:srgbClr val="FFC000"/>
        </a:solidFill>
        <a:ln>
          <a:solidFill>
            <a:srgbClr val="FF0000"/>
          </a:solidFill>
        </a:ln>
      </dgm:spPr>
      <dgm:t>
        <a:bodyPr/>
        <a:lstStyle/>
        <a:p>
          <a:endParaRPr lang="tr-TR" sz="5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2DA310-C122-4112-8678-41D3FCB85D76}" type="parTrans" cxnId="{E19C419D-A208-452F-B3F8-5C67D2CEA595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8475C6-5F29-4AEC-BB41-C2051AB6512B}" type="sibTrans" cxnId="{E19C419D-A208-452F-B3F8-5C67D2CEA595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AC2E97-F135-49E9-B36B-A897B7ECE61E}">
      <dgm:prSet phldrT="[Metin]" custT="1"/>
      <dgm:spPr>
        <a:solidFill>
          <a:srgbClr val="FFC000"/>
        </a:solidFill>
      </dgm:spPr>
      <dgm:t>
        <a:bodyPr/>
        <a:lstStyle/>
        <a:p>
          <a:endParaRPr lang="tr-TR" sz="5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8DA757-4FC7-4C59-8C15-316BBC7DB6F2}" type="parTrans" cxnId="{021AD414-07DF-46DC-8ABE-52CF6A891941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796B22-6968-4DF3-9929-14D61F008FE4}" type="sibTrans" cxnId="{021AD414-07DF-46DC-8ABE-52CF6A891941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5DE4A3-7F82-4436-B0B6-2DAF53FC704D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tr-TR" sz="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406953-43F4-4578-A39C-B8661C9ED34F}" type="sibTrans" cxnId="{2FBD9518-BBC0-45F7-9788-70E8A6D7200D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C7EE70-2557-405E-94FA-F5F475EC5D25}" type="parTrans" cxnId="{2FBD9518-BBC0-45F7-9788-70E8A6D7200D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809637-C9CF-40E9-8E51-5ADC9B8AC59D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tr-TR" sz="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1CE523-EDDA-42B2-97B6-9079BAAB48FF}" type="parTrans" cxnId="{D7C3F488-F488-4B51-BC24-9C27D69580A4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10E85B-D4E1-4284-87A6-6EEA195DBEBC}" type="sibTrans" cxnId="{D7C3F488-F488-4B51-BC24-9C27D69580A4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CE8A2A-0151-4DA4-A733-7A4EBE6B9D4B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endParaRPr lang="tr-TR" sz="400" dirty="0">
            <a:solidFill>
              <a:schemeClr val="accent4">
                <a:lumMod val="20000"/>
                <a:lumOff val="8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821AF8-E09E-412F-A94C-F515158F634E}" type="parTrans" cxnId="{6C48E40C-ACC2-4E55-9C47-806837355BEF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E4843C-5E8F-421C-A3C5-960AF320196C}" type="sibTrans" cxnId="{6C48E40C-ACC2-4E55-9C47-806837355BEF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6BE926-7B4F-48D3-8E0E-FC7354AFCCCB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tr-TR" sz="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14F5F6-F5FC-4363-83A0-6E4C1609A7AF}" type="parTrans" cxnId="{BEAE2FA9-4FEF-494D-AC38-2DB18507E2DF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0E09BE-9E2D-40DA-BB9C-84F07232E851}" type="sibTrans" cxnId="{BEAE2FA9-4FEF-494D-AC38-2DB18507E2DF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316C6B-5E1F-4639-952C-FD3093BF2064}">
      <dgm:prSet custT="1"/>
      <dgm:spPr>
        <a:solidFill>
          <a:schemeClr val="bg2">
            <a:lumMod val="75000"/>
          </a:schemeClr>
        </a:solidFill>
      </dgm:spPr>
      <dgm:t>
        <a:bodyPr/>
        <a:lstStyle/>
        <a:p>
          <a:endParaRPr lang="tr-TR" sz="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A5EC79-FB6F-4F0E-8F37-907C84E35E3A}" type="parTrans" cxnId="{A8B5D231-67F9-4521-9FCE-71FB02022609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F7E928-E077-4D9A-8A0B-415CD0CC6830}" type="sibTrans" cxnId="{A8B5D231-67F9-4521-9FCE-71FB02022609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8DFFE5-8359-4980-96FB-B856BEA8A076}">
      <dgm:prSet custT="1"/>
      <dgm:spPr>
        <a:solidFill>
          <a:srgbClr val="0099FF"/>
        </a:solidFill>
        <a:ln>
          <a:solidFill>
            <a:srgbClr val="FF0000"/>
          </a:solidFill>
        </a:ln>
      </dgm:spPr>
      <dgm:t>
        <a:bodyPr/>
        <a:lstStyle/>
        <a:p>
          <a:r>
            <a:rPr lang="tr-TR" sz="5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Meslek Yüksekokulları</a:t>
          </a:r>
        </a:p>
        <a:p>
          <a:r>
            <a:rPr lang="tr-TR" sz="5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tr-TR" sz="5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MÜDÜR</a:t>
          </a:r>
          <a:r>
            <a:rPr lang="tr-TR" sz="5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</dgm:t>
    </dgm:pt>
    <dgm:pt modelId="{0043C9B0-B411-4C2D-96E7-01954FE8B104}" type="parTrans" cxnId="{28455F8E-2A79-43B7-A7C7-F6596DAB19BF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414AF4-9EF3-42FA-9C86-EB386C420ECB}" type="sibTrans" cxnId="{28455F8E-2A79-43B7-A7C7-F6596DAB19BF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748C1A-3140-449A-A363-58880D0F6EBC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endParaRPr lang="tr-TR" sz="400" dirty="0">
            <a:solidFill>
              <a:schemeClr val="accent4">
                <a:lumMod val="20000"/>
                <a:lumOff val="8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F31332-3CE4-4244-9400-D2CC16BF68F6}" type="parTrans" cxnId="{A79C65C1-8374-4452-9F84-00E2A8C049B8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295C7E-0201-41BF-A1CA-ED5D9D0D6BC7}" type="sibTrans" cxnId="{A79C65C1-8374-4452-9F84-00E2A8C049B8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299A66-4675-4766-817C-D1A0C99D5B15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endParaRPr lang="tr-TR" sz="400" dirty="0">
            <a:solidFill>
              <a:schemeClr val="accent4">
                <a:lumMod val="20000"/>
                <a:lumOff val="8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D42AAB-B795-48F2-8FE6-CCDF6529450B}" type="parTrans" cxnId="{2CFD1A62-B5AF-41ED-9D20-FD2E23F7F7CB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EBB76C-B6F9-44B6-A170-358A23635939}" type="sibTrans" cxnId="{2CFD1A62-B5AF-41ED-9D20-FD2E23F7F7CB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68D58B-A301-4F66-9599-5483A4443FC3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endParaRPr lang="tr-TR" sz="400" dirty="0">
            <a:solidFill>
              <a:schemeClr val="accent4">
                <a:lumMod val="20000"/>
                <a:lumOff val="8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3A27AF-943F-40C3-AA9D-F2E3DBCBF7C8}" type="parTrans" cxnId="{48CA2A46-0F31-4A9C-B13A-64C9A1B7EEE2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B0B1A6-D824-45B4-9134-EF03FB20EB3D}" type="sibTrans" cxnId="{48CA2A46-0F31-4A9C-B13A-64C9A1B7EEE2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B41DE2-3E22-44BD-B8A2-0D2E46296538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endParaRPr lang="tr-TR" sz="400" dirty="0">
            <a:solidFill>
              <a:schemeClr val="accent4">
                <a:lumMod val="20000"/>
                <a:lumOff val="8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B49B2F-F6D6-460D-A29D-5B58540DE3D9}" type="parTrans" cxnId="{8824CC64-ED9C-4DF0-9C52-A42DD2F11744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462EB1-B12D-46A7-8095-E5C4FB8DDAAF}" type="sibTrans" cxnId="{8824CC64-ED9C-4DF0-9C52-A42DD2F11744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0FC4FA-32A2-4A64-9F1A-BC96C13E8CDB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endParaRPr lang="tr-TR" sz="400" dirty="0">
            <a:solidFill>
              <a:schemeClr val="accent4">
                <a:lumMod val="20000"/>
                <a:lumOff val="8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275EE8-3FEA-4D74-9D12-00A4273DBDFE}" type="parTrans" cxnId="{2D4B2408-0FA8-44DB-BE24-CC13E1B11170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882928-1216-48BA-A828-F2719748B05C}" type="sibTrans" cxnId="{2D4B2408-0FA8-44DB-BE24-CC13E1B11170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30E1A5-E90D-4E53-A75A-B69220A13025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endParaRPr lang="tr-TR" sz="400" dirty="0">
            <a:solidFill>
              <a:schemeClr val="accent4">
                <a:lumMod val="20000"/>
                <a:lumOff val="8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D45D47-4C9B-4E29-906A-CD86B46D6718}" type="parTrans" cxnId="{CFD1EB91-0BB6-4C29-A972-711FB0F52AE1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4D3F6C-3EA0-406B-AB2C-189D4409CA1F}" type="sibTrans" cxnId="{CFD1EB91-0BB6-4C29-A972-711FB0F52AE1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E02001-EF43-472A-ABBB-236E455A3B93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endParaRPr lang="tr-TR" sz="400" dirty="0">
            <a:solidFill>
              <a:schemeClr val="accent4">
                <a:lumMod val="20000"/>
                <a:lumOff val="8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E4B50E-2385-44D5-A4DE-39DD90CDA591}" type="parTrans" cxnId="{381C74B0-ACDF-4AA8-850B-EF21D7AC1029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91263D-3756-4941-B839-F640513FE107}" type="sibTrans" cxnId="{381C74B0-ACDF-4AA8-850B-EF21D7AC1029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64CE2F-AACC-46BD-923A-7E3155BA011B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endParaRPr lang="tr-TR" sz="400" dirty="0">
            <a:solidFill>
              <a:schemeClr val="accent4">
                <a:lumMod val="20000"/>
                <a:lumOff val="8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C3777A-6232-4AB9-B543-E780BF330724}" type="parTrans" cxnId="{1C0F895E-6C8D-4289-B7D0-DF65C6968791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26279C-88B8-4CCA-8184-8A4B11D62AB2}" type="sibTrans" cxnId="{1C0F895E-6C8D-4289-B7D0-DF65C6968791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3478D4-3535-490A-AE6C-21FBA9C3029D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tr-TR" sz="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FC2400-D84B-4991-B777-A10AAFBF989E}" type="parTrans" cxnId="{ACCFDE58-AFAC-4345-BC57-40E6B833DDBC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CE5752-CC93-4123-BAD1-1212211822D8}" type="sibTrans" cxnId="{ACCFDE58-AFAC-4345-BC57-40E6B833DDBC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D43B2D-00EC-4772-BAF1-E4FBEFFD4490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tr-TR" sz="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8F98F9-F795-490F-990F-3C4714DC28E5}" type="parTrans" cxnId="{E8B4439A-D49F-470F-80E9-D1B1860D45D4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3E719F-282C-480D-AD01-581EEEEF47DF}" type="sibTrans" cxnId="{E8B4439A-D49F-470F-80E9-D1B1860D45D4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C53A6B-E59B-47D5-B637-46AD89B3012D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tr-TR" sz="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C2E6A7-78F0-4B6B-BAB1-500B2DCAC60F}" type="parTrans" cxnId="{13D31665-CE7C-476F-90D4-5D6E7E4263DD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4DE13C-5C6C-42C9-AFAD-1F202C119DDA}" type="sibTrans" cxnId="{13D31665-CE7C-476F-90D4-5D6E7E4263DD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290CBE-66AD-4186-9F09-84F8DAF6FF33}">
      <dgm:prSet custT="1"/>
      <dgm:spPr>
        <a:solidFill>
          <a:schemeClr val="bg2">
            <a:lumMod val="75000"/>
          </a:schemeClr>
        </a:solidFill>
      </dgm:spPr>
      <dgm:t>
        <a:bodyPr/>
        <a:lstStyle/>
        <a:p>
          <a:endParaRPr lang="tr-TR" sz="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C9E751-7E3F-4BA8-9854-9C2941FF6F42}" type="parTrans" cxnId="{717EF5EF-A2B6-4F47-99A0-22DEB5C81F76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30923C-AB86-4ED3-8BD3-8B07FE81EA2A}" type="sibTrans" cxnId="{717EF5EF-A2B6-4F47-99A0-22DEB5C81F76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064F52-695A-416E-8CA0-9FAAA0BB5EEE}">
      <dgm:prSet custT="1"/>
      <dgm:spPr>
        <a:solidFill>
          <a:schemeClr val="bg2">
            <a:lumMod val="75000"/>
          </a:schemeClr>
        </a:solidFill>
      </dgm:spPr>
      <dgm:t>
        <a:bodyPr/>
        <a:lstStyle/>
        <a:p>
          <a:endParaRPr lang="tr-TR" sz="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8B3E8F-3A83-42A7-9B6F-F5966230868C}" type="parTrans" cxnId="{B5AE9ABD-A85B-4FB6-9640-D7E5CB3AD58A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CFE84A-2ED4-4BE3-B874-0F4A9A97CFF6}" type="sibTrans" cxnId="{B5AE9ABD-A85B-4FB6-9640-D7E5CB3AD58A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BE9294-DCCA-4622-A570-0F4A6E95C2CE}">
      <dgm:prSet custT="1"/>
      <dgm:spPr>
        <a:solidFill>
          <a:schemeClr val="bg2">
            <a:lumMod val="75000"/>
          </a:schemeClr>
        </a:solidFill>
      </dgm:spPr>
      <dgm:t>
        <a:bodyPr/>
        <a:lstStyle/>
        <a:p>
          <a:endParaRPr lang="tr-TR" sz="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0D7A02-F87E-4B71-9742-E4055E2E53AB}" type="parTrans" cxnId="{65572625-46F8-4EFE-8971-A7C69F2BA671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7FA4E3-B8AD-46B0-B568-3353C7A84861}" type="sibTrans" cxnId="{65572625-46F8-4EFE-8971-A7C69F2BA671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31389B-1D58-4253-A478-4DBE9B3B6245}">
      <dgm:prSet custT="1"/>
      <dgm:spPr>
        <a:solidFill>
          <a:srgbClr val="0099FF"/>
        </a:solidFill>
      </dgm:spPr>
      <dgm:t>
        <a:bodyPr/>
        <a:lstStyle/>
        <a:p>
          <a:endParaRPr lang="tr-TR" sz="5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1290DD-B27D-4940-BD92-5B2E7FC0AA72}" type="parTrans" cxnId="{8D131A7E-B588-47A3-8D19-C7FE0457699D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BC45EE-0F10-4C27-A916-CE73D9318A03}" type="sibTrans" cxnId="{8D131A7E-B588-47A3-8D19-C7FE0457699D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B7C3B6-DD95-4055-AB91-9EEEFC915F9D}">
      <dgm:prSet custT="1"/>
      <dgm:spPr>
        <a:solidFill>
          <a:srgbClr val="0099FF"/>
        </a:solidFill>
      </dgm:spPr>
      <dgm:t>
        <a:bodyPr/>
        <a:lstStyle/>
        <a:p>
          <a:endParaRPr lang="tr-TR" sz="5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AF3777-4B0B-4752-919D-234FDE1C0FBB}" type="parTrans" cxnId="{9EEDFD6A-DA7B-4C66-94B4-3414CC7F09D8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604EF2-C295-44A0-9747-B7FBD0A5A46D}" type="sibTrans" cxnId="{9EEDFD6A-DA7B-4C66-94B4-3414CC7F09D8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DECDAA-4340-4C34-9191-96116B2D014E}">
      <dgm:prSet custT="1"/>
      <dgm:spPr>
        <a:solidFill>
          <a:srgbClr val="0099FF"/>
        </a:solidFill>
      </dgm:spPr>
      <dgm:t>
        <a:bodyPr/>
        <a:lstStyle/>
        <a:p>
          <a:endParaRPr lang="tr-TR" sz="5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E55FCC-4C6D-490B-8B2E-824245234633}" type="parTrans" cxnId="{510ACBFC-EB78-47C0-BC11-4C677603B0D7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36058C-6DDE-448C-A080-13D146F4DDCD}" type="sibTrans" cxnId="{510ACBFC-EB78-47C0-BC11-4C677603B0D7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534C46-6AE0-4617-8079-773FECC2B85F}">
      <dgm:prSet custT="1"/>
      <dgm:spPr>
        <a:solidFill>
          <a:srgbClr val="0099FF"/>
        </a:solidFill>
      </dgm:spPr>
      <dgm:t>
        <a:bodyPr/>
        <a:lstStyle/>
        <a:p>
          <a:endParaRPr lang="tr-TR" sz="5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880EAE-EAAD-4272-A0CA-9EEF6D0BF7AB}" type="parTrans" cxnId="{E16AA05A-46FB-4D87-B84E-B377C2E7236B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10C179-14F0-46C1-9DBC-24D7868071EF}" type="sibTrans" cxnId="{E16AA05A-46FB-4D87-B84E-B377C2E7236B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D88048-5D0F-46EA-92AE-D60AD2EC199C}">
      <dgm:prSet custT="1"/>
      <dgm:spPr>
        <a:solidFill>
          <a:srgbClr val="0099FF"/>
        </a:solidFill>
      </dgm:spPr>
      <dgm:t>
        <a:bodyPr/>
        <a:lstStyle/>
        <a:p>
          <a:endParaRPr lang="tr-TR" sz="5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651C9E-6AEC-4BC4-B1AB-33A36AF1F574}" type="parTrans" cxnId="{657869A3-65C6-4799-AE46-61A4D088ABB1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1E6150-8F00-4C65-B091-197E6B74DE74}" type="sibTrans" cxnId="{657869A3-65C6-4799-AE46-61A4D088ABB1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C376EE-A618-42F5-8A55-CB2C7C323C68}">
      <dgm:prSet custT="1"/>
      <dgm:spPr>
        <a:solidFill>
          <a:srgbClr val="FF0000"/>
        </a:solidFill>
        <a:ln>
          <a:solidFill>
            <a:srgbClr val="FF0000"/>
          </a:solidFill>
        </a:ln>
      </dgm:spPr>
      <dgm:t>
        <a:bodyPr/>
        <a:lstStyle/>
        <a:p>
          <a:r>
            <a:rPr lang="tr-TR" sz="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Teknik Bilimler Meslek Yüksekokulu</a:t>
          </a:r>
        </a:p>
        <a:p>
          <a:r>
            <a:rPr lang="tr-TR" sz="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tr-TR" sz="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MÜDÜR</a:t>
          </a:r>
          <a:r>
            <a:rPr lang="tr-TR" sz="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</dgm:t>
    </dgm:pt>
    <dgm:pt modelId="{0558B470-A307-4B15-99D8-A1561A116415}" type="parTrans" cxnId="{4FE14F0C-AD4F-4A2B-A5F8-6B0E1AF42C4F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E78695-C02E-4421-975F-06D79EADA7E4}" type="sibTrans" cxnId="{4FE14F0C-AD4F-4A2B-A5F8-6B0E1AF42C4F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C8BD89-56E9-453A-9861-8541CF726EC6}">
      <dgm:prSet custT="1"/>
      <dgm:spPr>
        <a:solidFill>
          <a:srgbClr val="FFC000"/>
        </a:solidFill>
      </dgm:spPr>
      <dgm:t>
        <a:bodyPr/>
        <a:lstStyle/>
        <a:p>
          <a:endParaRPr lang="tr-TR" sz="5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B91CF2-DA44-482C-9DCA-93FF68C821E4}" type="parTrans" cxnId="{C7DC7270-713E-4713-B7BD-3FC569A592E5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E75687-A0EE-42EC-A539-9A120AA1BE5B}" type="sibTrans" cxnId="{C7DC7270-713E-4713-B7BD-3FC569A592E5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019717-39E8-4DEE-89B3-5A93B5CC5C02}">
      <dgm:prSet custT="1"/>
      <dgm:spPr>
        <a:solidFill>
          <a:srgbClr val="FFC000"/>
        </a:solidFill>
      </dgm:spPr>
      <dgm:t>
        <a:bodyPr/>
        <a:lstStyle/>
        <a:p>
          <a:endParaRPr lang="tr-TR" sz="5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23733D-497A-4EFD-88BF-EFCAD6083872}" type="parTrans" cxnId="{2F013AC5-276F-4856-B345-97081AAAAF09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122C01-9E15-459C-ABAD-C475D1C9D955}" type="sibTrans" cxnId="{2F013AC5-276F-4856-B345-97081AAAAF09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7060BE-3801-4137-9488-F8EF1674E38B}">
      <dgm:prSet custT="1"/>
      <dgm:spPr>
        <a:solidFill>
          <a:srgbClr val="00B0F0"/>
        </a:solidFill>
      </dgm:spPr>
      <dgm:t>
        <a:bodyPr/>
        <a:lstStyle/>
        <a:p>
          <a:endParaRPr lang="tr-TR" sz="5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FC2A14-DA55-4FCE-87C9-1B310AE74D3F}" type="parTrans" cxnId="{7CDA0FAE-C0F5-4E50-ADFF-EA6682C84AB3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A7389E-3270-491D-BE62-501C9C167BB5}" type="sibTrans" cxnId="{7CDA0FAE-C0F5-4E50-ADFF-EA6682C84AB3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B53261-820B-4C5B-8D24-E9978EC958FD}">
      <dgm:prSet custT="1"/>
      <dgm:spPr>
        <a:solidFill>
          <a:srgbClr val="00B0F0"/>
        </a:solidFill>
      </dgm:spPr>
      <dgm:t>
        <a:bodyPr/>
        <a:lstStyle/>
        <a:p>
          <a:endParaRPr lang="tr-TR" sz="5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316439-FE5D-41B4-AE5A-BB6D02DEA686}" type="parTrans" cxnId="{B8D5D460-7AE2-45D8-AE52-B7DF1C4B98A5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0BBBA3-19B1-41D2-8071-3130130EC7BF}" type="sibTrans" cxnId="{B8D5D460-7AE2-45D8-AE52-B7DF1C4B98A5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789D6C-6F24-4B2B-93F3-DF09A5643ECD}">
      <dgm:prSet custT="1"/>
      <dgm:spPr>
        <a:solidFill>
          <a:srgbClr val="00B0F0"/>
        </a:solidFill>
      </dgm:spPr>
      <dgm:t>
        <a:bodyPr/>
        <a:lstStyle/>
        <a:p>
          <a:endParaRPr lang="tr-TR" sz="5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0A715D-0C0A-4C2D-A127-121CAD9CEB93}" type="parTrans" cxnId="{C3AF3F47-4BF2-4827-BF99-87DF1EC25B1D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9E6259-7009-4D2B-8B0B-CB3853531D93}" type="sibTrans" cxnId="{C3AF3F47-4BF2-4827-BF99-87DF1EC25B1D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F539FE-D03B-4A3C-AA66-0EA60CE1D496}">
      <dgm:prSet custT="1"/>
      <dgm:spPr>
        <a:solidFill>
          <a:srgbClr val="00B0F0"/>
        </a:solidFill>
      </dgm:spPr>
      <dgm:t>
        <a:bodyPr/>
        <a:lstStyle/>
        <a:p>
          <a:endParaRPr lang="tr-TR" sz="5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3DFFE5-863B-4DFC-9586-9B48CFBF4495}" type="parTrans" cxnId="{6BCD5C59-8ACD-4D5F-B258-E1E8DB9C3DEF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47A51F-0061-41CB-9BB3-8618F79DDCEA}" type="sibTrans" cxnId="{6BCD5C59-8ACD-4D5F-B258-E1E8DB9C3DEF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969CCA-66C3-4584-A8F8-1F28C076ECFD}">
      <dgm:prSet custT="1"/>
      <dgm:spPr>
        <a:solidFill>
          <a:srgbClr val="00B0F0"/>
        </a:solidFill>
      </dgm:spPr>
      <dgm:t>
        <a:bodyPr/>
        <a:lstStyle/>
        <a:p>
          <a:endParaRPr lang="tr-TR" sz="5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3A655B-6F95-4303-A2D2-92BEA6D18841}" type="parTrans" cxnId="{CDC502B2-CE36-4FD8-98F3-FEB84BE3546A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24BCA9-7865-4E3B-A7DD-DB175D97A42C}" type="sibTrans" cxnId="{CDC502B2-CE36-4FD8-98F3-FEB84BE3546A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686BB1-ED3B-4F48-ADF3-CCA9CBF538F8}">
      <dgm:prSet custT="1"/>
      <dgm:spPr>
        <a:solidFill>
          <a:srgbClr val="00B0F0"/>
        </a:solidFill>
      </dgm:spPr>
      <dgm:t>
        <a:bodyPr/>
        <a:lstStyle/>
        <a:p>
          <a:endParaRPr lang="tr-TR" sz="5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3212F6-BEE0-49B8-915D-C986CDE68892}" type="parTrans" cxnId="{E6E3951E-4ECE-4692-A36D-715A13230EBC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708899-7DC2-4195-99BC-5F7E0479155C}" type="sibTrans" cxnId="{E6E3951E-4ECE-4692-A36D-715A13230EBC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BE50DA-96B3-4618-BC53-F8410C9065FE}">
      <dgm:prSet custT="1"/>
      <dgm:spPr>
        <a:solidFill>
          <a:srgbClr val="00B0F0"/>
        </a:solidFill>
      </dgm:spPr>
      <dgm:t>
        <a:bodyPr/>
        <a:lstStyle/>
        <a:p>
          <a:endParaRPr lang="tr-TR" sz="5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1EA35D-59D5-45D3-84F8-0260994138A8}" type="parTrans" cxnId="{BAA23373-0B1C-472A-B241-4709B6DF5A2D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10447B-6D05-43D1-91C3-3F51FA3BDDE6}" type="sibTrans" cxnId="{BAA23373-0B1C-472A-B241-4709B6DF5A2D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F0BB49-10B7-4982-8FA1-8972AE084DDF}">
      <dgm:prSet custT="1"/>
      <dgm:spPr>
        <a:solidFill>
          <a:srgbClr val="00B0F0"/>
        </a:solidFill>
      </dgm:spPr>
      <dgm:t>
        <a:bodyPr/>
        <a:lstStyle/>
        <a:p>
          <a:endParaRPr lang="tr-TR" sz="5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19DF2F-20E2-4294-B603-47E90EB6AC17}" type="parTrans" cxnId="{9FA9AB0D-6DDE-4BDA-AD85-0ACBF82D5338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FF77A0-945A-4288-A145-4CA13BB84F88}" type="sibTrans" cxnId="{9FA9AB0D-6DDE-4BDA-AD85-0ACBF82D5338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B43F6B-A4A8-46E5-BA5B-D710C7198055}">
      <dgm:prSet custT="1"/>
      <dgm:spPr>
        <a:solidFill>
          <a:srgbClr val="00B0F0"/>
        </a:solidFill>
      </dgm:spPr>
      <dgm:t>
        <a:bodyPr/>
        <a:lstStyle/>
        <a:p>
          <a:endParaRPr lang="tr-TR" sz="5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31FF5E-372D-4B3D-85F7-A230DC0AB3CD}" type="parTrans" cxnId="{308CC86C-DDB3-4525-AF98-E532DA2B3352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42265F-5979-4D67-87F7-A634CD652D16}" type="sibTrans" cxnId="{308CC86C-DDB3-4525-AF98-E532DA2B3352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24A29C-09CB-423A-8F32-6AA0A5461938}">
      <dgm:prSet custT="1"/>
      <dgm:spPr>
        <a:solidFill>
          <a:srgbClr val="FF0000"/>
        </a:solidFill>
        <a:ln>
          <a:solidFill>
            <a:srgbClr val="FF0000"/>
          </a:solidFill>
        </a:ln>
      </dgm:spPr>
      <dgm:t>
        <a:bodyPr/>
        <a:lstStyle/>
        <a:p>
          <a:r>
            <a:rPr lang="tr-TR" sz="500" b="0" i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Elektrik ve Enerji Bölümü</a:t>
          </a:r>
        </a:p>
        <a:p>
          <a:r>
            <a:rPr lang="tr-TR" sz="500" b="0" i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(Bölüm Başkanı) </a:t>
          </a:r>
          <a:endParaRPr lang="tr-TR" sz="5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507E4C-25BD-41CA-A362-13AEF9DC3F87}" type="parTrans" cxnId="{23A96D63-D42E-4A67-9E60-5B8F5F414A6B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610321-8CA9-419E-9B6B-AE3EB62E2E4A}" type="sibTrans" cxnId="{23A96D63-D42E-4A67-9E60-5B8F5F414A6B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D982E3-FEE6-4C51-8101-20106A7970F8}">
      <dgm:prSet custT="1"/>
      <dgm:spPr>
        <a:solidFill>
          <a:srgbClr val="00B0F0"/>
        </a:solidFill>
      </dgm:spPr>
      <dgm:t>
        <a:bodyPr/>
        <a:lstStyle/>
        <a:p>
          <a:endParaRPr lang="tr-TR" sz="5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96D470-6FE2-4105-B016-9743070F9064}" type="parTrans" cxnId="{55A91523-9258-49CA-961F-0C2E59BE926E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238490-21DA-404A-844D-D792CA73E3DA}" type="sibTrans" cxnId="{55A91523-9258-49CA-961F-0C2E59BE926E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7EAB8A-8C5A-46A4-8EA9-23E10FB04EAC}">
      <dgm:prSet custT="1"/>
      <dgm:spPr>
        <a:solidFill>
          <a:srgbClr val="00B0F0"/>
        </a:solidFill>
      </dgm:spPr>
      <dgm:t>
        <a:bodyPr/>
        <a:lstStyle/>
        <a:p>
          <a:endParaRPr lang="tr-TR" sz="5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01716C-F429-4B42-8E86-4B1AB2ED3AA9}" type="parTrans" cxnId="{16D45097-28D1-46A0-A6B7-FD8C48370DBE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561EF4-4E26-40CC-9FF6-39DC0BDDD773}" type="sibTrans" cxnId="{16D45097-28D1-46A0-A6B7-FD8C48370DBE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0B7817-CAE5-4F2A-8C13-8AE8E0B2543C}">
      <dgm:prSet custT="1"/>
      <dgm:spPr>
        <a:solidFill>
          <a:srgbClr val="FF0000"/>
        </a:solidFill>
        <a:ln>
          <a:solidFill>
            <a:srgbClr val="FF0000"/>
          </a:solidFill>
        </a:ln>
      </dgm:spPr>
      <dgm:t>
        <a:bodyPr/>
        <a:lstStyle/>
        <a:p>
          <a:r>
            <a:rPr lang="tr-TR" sz="5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Elektrik Programı</a:t>
          </a:r>
        </a:p>
      </dgm:t>
    </dgm:pt>
    <dgm:pt modelId="{3FFA1EC6-D57F-409A-84D6-B018BF78E339}" type="parTrans" cxnId="{0A141F40-A7E5-4B53-A1DF-74AA31AB140C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C63BF5-2B2E-4B29-8E4E-E570F89E89E3}" type="sibTrans" cxnId="{0A141F40-A7E5-4B53-A1DF-74AA31AB140C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DE85A9-A928-42F2-A371-D1E12D591D75}">
      <dgm:prSet custT="1"/>
      <dgm:spPr>
        <a:solidFill>
          <a:srgbClr val="FF0000"/>
        </a:solidFill>
        <a:ln>
          <a:solidFill>
            <a:srgbClr val="FF0000"/>
          </a:solidFill>
        </a:ln>
      </dgm:spPr>
      <dgm:t>
        <a:bodyPr/>
        <a:lstStyle/>
        <a:p>
          <a:r>
            <a:rPr lang="tr-TR" sz="500" b="0" i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Doğalgaz ve Tesisatı Teknolojisi Programı</a:t>
          </a:r>
          <a:endParaRPr lang="tr-TR" sz="5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F367F0-0783-4229-8FF4-42C578B1AA2B}" type="parTrans" cxnId="{BD5C4580-BE9C-4327-AE4F-01C372A88A68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9CA2C6-4FA2-4BDC-AEA6-D2AF645335B8}" type="sibTrans" cxnId="{BD5C4580-BE9C-4327-AE4F-01C372A88A68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656CA1-102D-4FCA-8596-A9498EF2C9A6}">
      <dgm:prSet custT="1"/>
      <dgm:spPr>
        <a:solidFill>
          <a:srgbClr val="FF0000"/>
        </a:solidFill>
        <a:ln>
          <a:solidFill>
            <a:srgbClr val="FF0000"/>
          </a:solidFill>
        </a:ln>
      </dgm:spPr>
      <dgm:t>
        <a:bodyPr/>
        <a:lstStyle/>
        <a:p>
          <a:r>
            <a:rPr lang="tr-TR" sz="500" b="0" i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İklimlendirme ve SoğutmaTeknolojisi Programı</a:t>
          </a:r>
          <a:endParaRPr lang="tr-TR" sz="5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5DFC06-937C-4F84-B1A4-A496CAB82E09}" type="parTrans" cxnId="{50375C90-E3C1-48DF-904E-81AB1EE6B5F6}">
      <dgm:prSet custT="1"/>
      <dgm:spPr/>
      <dgm:t>
        <a:bodyPr/>
        <a:lstStyle/>
        <a:p>
          <a:endParaRPr lang="tr-TR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FFFA85-4115-4092-8518-2BEBFC5436AB}" type="sibTrans" cxnId="{50375C90-E3C1-48DF-904E-81AB1EE6B5F6}">
      <dgm:prSet/>
      <dgm:spPr/>
      <dgm:t>
        <a:bodyPr/>
        <a:lstStyle/>
        <a:p>
          <a:endParaRPr lang="tr-TR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B6DF6A-F704-4D6A-AB37-D6D2A0894640}" type="pres">
      <dgm:prSet presAssocID="{144CE436-B9D6-4653-857C-7AB9986391BD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0FA47D23-A611-459A-8031-0613F1AF09E4}" type="pres">
      <dgm:prSet presAssocID="{C7D4BCDB-F9CD-47C6-BD30-990333D34C41}" presName="root1" presStyleCnt="0"/>
      <dgm:spPr/>
    </dgm:pt>
    <dgm:pt modelId="{F11FDE10-E4C7-4F88-90E8-0F4F17E325D0}" type="pres">
      <dgm:prSet presAssocID="{C7D4BCDB-F9CD-47C6-BD30-990333D34C41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CC5ED859-B943-4BE0-A439-9DAD6DE25E12}" type="pres">
      <dgm:prSet presAssocID="{C7D4BCDB-F9CD-47C6-BD30-990333D34C41}" presName="level2hierChild" presStyleCnt="0"/>
      <dgm:spPr/>
    </dgm:pt>
    <dgm:pt modelId="{E73E8E2C-FEAA-4D8F-84D2-9CAB4F211C14}" type="pres">
      <dgm:prSet presAssocID="{3C396DA4-1A66-48D3-BED5-5D50A62B4217}" presName="conn2-1" presStyleLbl="parChTrans1D2" presStyleIdx="0" presStyleCnt="5"/>
      <dgm:spPr/>
      <dgm:t>
        <a:bodyPr/>
        <a:lstStyle/>
        <a:p>
          <a:endParaRPr lang="tr-TR"/>
        </a:p>
      </dgm:t>
    </dgm:pt>
    <dgm:pt modelId="{2AF59F55-B655-409F-9612-C3614120DA26}" type="pres">
      <dgm:prSet presAssocID="{3C396DA4-1A66-48D3-BED5-5D50A62B4217}" presName="connTx" presStyleLbl="parChTrans1D2" presStyleIdx="0" presStyleCnt="5"/>
      <dgm:spPr/>
      <dgm:t>
        <a:bodyPr/>
        <a:lstStyle/>
        <a:p>
          <a:endParaRPr lang="tr-TR"/>
        </a:p>
      </dgm:t>
    </dgm:pt>
    <dgm:pt modelId="{C0471063-B1EE-422C-9394-7872CF494001}" type="pres">
      <dgm:prSet presAssocID="{F298E562-5A87-4BEF-B3D0-D9F1A42B31FA}" presName="root2" presStyleCnt="0"/>
      <dgm:spPr/>
    </dgm:pt>
    <dgm:pt modelId="{E2CC37D6-37B2-4635-B533-4E13827B7C36}" type="pres">
      <dgm:prSet presAssocID="{F298E562-5A87-4BEF-B3D0-D9F1A42B31FA}" presName="LevelTwoTextNode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E63BD36A-D16C-4321-804A-E573753D88C3}" type="pres">
      <dgm:prSet presAssocID="{F298E562-5A87-4BEF-B3D0-D9F1A42B31FA}" presName="level3hierChild" presStyleCnt="0"/>
      <dgm:spPr/>
    </dgm:pt>
    <dgm:pt modelId="{4787DF8A-C1B8-47C2-8E4D-C68B16A0743C}" type="pres">
      <dgm:prSet presAssocID="{4DC7EE70-2557-405E-94FA-F5F475EC5D25}" presName="conn2-1" presStyleLbl="parChTrans1D3" presStyleIdx="0" presStyleCnt="5"/>
      <dgm:spPr/>
      <dgm:t>
        <a:bodyPr/>
        <a:lstStyle/>
        <a:p>
          <a:endParaRPr lang="tr-TR"/>
        </a:p>
      </dgm:t>
    </dgm:pt>
    <dgm:pt modelId="{1896D930-C527-4E7B-B526-91AC2FF85109}" type="pres">
      <dgm:prSet presAssocID="{4DC7EE70-2557-405E-94FA-F5F475EC5D25}" presName="connTx" presStyleLbl="parChTrans1D3" presStyleIdx="0" presStyleCnt="5"/>
      <dgm:spPr/>
      <dgm:t>
        <a:bodyPr/>
        <a:lstStyle/>
        <a:p>
          <a:endParaRPr lang="tr-TR"/>
        </a:p>
      </dgm:t>
    </dgm:pt>
    <dgm:pt modelId="{32FA4C2E-1B54-44AD-B9EC-45AD3E6E61FB}" type="pres">
      <dgm:prSet presAssocID="{365DE4A3-7F82-4436-B0B6-2DAF53FC704D}" presName="root2" presStyleCnt="0"/>
      <dgm:spPr/>
    </dgm:pt>
    <dgm:pt modelId="{EF9DAA9E-2FCF-41C4-8001-20E96B032194}" type="pres">
      <dgm:prSet presAssocID="{365DE4A3-7F82-4436-B0B6-2DAF53FC704D}" presName="LevelTwoTextNod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2405797A-7862-4A96-94D1-0740E95C649A}" type="pres">
      <dgm:prSet presAssocID="{365DE4A3-7F82-4436-B0B6-2DAF53FC704D}" presName="level3hierChild" presStyleCnt="0"/>
      <dgm:spPr/>
    </dgm:pt>
    <dgm:pt modelId="{3D4AB7BA-1DFF-4A20-850B-B54A8BE06AFB}" type="pres">
      <dgm:prSet presAssocID="{B9313A8C-24C7-4D26-A8EB-610E63FE84C9}" presName="conn2-1" presStyleLbl="parChTrans1D4" presStyleIdx="0" presStyleCnt="37"/>
      <dgm:spPr/>
      <dgm:t>
        <a:bodyPr/>
        <a:lstStyle/>
        <a:p>
          <a:endParaRPr lang="tr-TR"/>
        </a:p>
      </dgm:t>
    </dgm:pt>
    <dgm:pt modelId="{45C69A44-FD80-4FEE-AB7E-1F1C20EE4023}" type="pres">
      <dgm:prSet presAssocID="{B9313A8C-24C7-4D26-A8EB-610E63FE84C9}" presName="connTx" presStyleLbl="parChTrans1D4" presStyleIdx="0" presStyleCnt="37"/>
      <dgm:spPr/>
      <dgm:t>
        <a:bodyPr/>
        <a:lstStyle/>
        <a:p>
          <a:endParaRPr lang="tr-TR"/>
        </a:p>
      </dgm:t>
    </dgm:pt>
    <dgm:pt modelId="{71E415CC-531F-4000-8B1F-AB513AEE7A05}" type="pres">
      <dgm:prSet presAssocID="{64AB4EBB-BC2F-4F00-9578-D47BA6DF4A4D}" presName="root2" presStyleCnt="0"/>
      <dgm:spPr/>
    </dgm:pt>
    <dgm:pt modelId="{CC45A664-544F-420F-915C-A94C6C617228}" type="pres">
      <dgm:prSet presAssocID="{64AB4EBB-BC2F-4F00-9578-D47BA6DF4A4D}" presName="LevelTwoTextNode" presStyleLbl="node4" presStyleIdx="0" presStyleCnt="37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4BCE5C99-6B69-43F7-B999-DC16FD27CDC6}" type="pres">
      <dgm:prSet presAssocID="{64AB4EBB-BC2F-4F00-9578-D47BA6DF4A4D}" presName="level3hierChild" presStyleCnt="0"/>
      <dgm:spPr/>
    </dgm:pt>
    <dgm:pt modelId="{46F86916-ACE8-480D-866E-62A5B138B4F4}" type="pres">
      <dgm:prSet presAssocID="{5A1CE523-EDDA-42B2-97B6-9079BAAB48FF}" presName="conn2-1" presStyleLbl="parChTrans1D4" presStyleIdx="1" presStyleCnt="37"/>
      <dgm:spPr/>
      <dgm:t>
        <a:bodyPr/>
        <a:lstStyle/>
        <a:p>
          <a:endParaRPr lang="tr-TR"/>
        </a:p>
      </dgm:t>
    </dgm:pt>
    <dgm:pt modelId="{9A9E5DFA-9CFE-4D9B-A354-ADBCB5B4D4FC}" type="pres">
      <dgm:prSet presAssocID="{5A1CE523-EDDA-42B2-97B6-9079BAAB48FF}" presName="connTx" presStyleLbl="parChTrans1D4" presStyleIdx="1" presStyleCnt="37"/>
      <dgm:spPr/>
      <dgm:t>
        <a:bodyPr/>
        <a:lstStyle/>
        <a:p>
          <a:endParaRPr lang="tr-TR"/>
        </a:p>
      </dgm:t>
    </dgm:pt>
    <dgm:pt modelId="{7EC0B842-9F58-4CAF-B899-EAB8B189A090}" type="pres">
      <dgm:prSet presAssocID="{DE809637-C9CF-40E9-8E51-5ADC9B8AC59D}" presName="root2" presStyleCnt="0"/>
      <dgm:spPr/>
    </dgm:pt>
    <dgm:pt modelId="{E22BE4A7-61E5-4A9D-BF83-253B18A9C5F6}" type="pres">
      <dgm:prSet presAssocID="{DE809637-C9CF-40E9-8E51-5ADC9B8AC59D}" presName="LevelTwoTextNode" presStyleLbl="node4" presStyleIdx="1" presStyleCnt="37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827BBAD5-2B4B-428C-B1C6-058D21401EA7}" type="pres">
      <dgm:prSet presAssocID="{DE809637-C9CF-40E9-8E51-5ADC9B8AC59D}" presName="level3hierChild" presStyleCnt="0"/>
      <dgm:spPr/>
    </dgm:pt>
    <dgm:pt modelId="{9A32ACEB-8888-4AC8-BE4F-DFED191266A2}" type="pres">
      <dgm:prSet presAssocID="{F3B91CF2-DA44-482C-9DCA-93FF68C821E4}" presName="conn2-1" presStyleLbl="parChTrans1D2" presStyleIdx="1" presStyleCnt="5"/>
      <dgm:spPr/>
      <dgm:t>
        <a:bodyPr/>
        <a:lstStyle/>
        <a:p>
          <a:endParaRPr lang="tr-TR"/>
        </a:p>
      </dgm:t>
    </dgm:pt>
    <dgm:pt modelId="{0AF9FA9F-5886-40A2-8F78-1F4035297B6C}" type="pres">
      <dgm:prSet presAssocID="{F3B91CF2-DA44-482C-9DCA-93FF68C821E4}" presName="connTx" presStyleLbl="parChTrans1D2" presStyleIdx="1" presStyleCnt="5"/>
      <dgm:spPr/>
      <dgm:t>
        <a:bodyPr/>
        <a:lstStyle/>
        <a:p>
          <a:endParaRPr lang="tr-TR"/>
        </a:p>
      </dgm:t>
    </dgm:pt>
    <dgm:pt modelId="{EC395758-2EC6-4A98-B637-DB4162A275FF}" type="pres">
      <dgm:prSet presAssocID="{20C8BD89-56E9-453A-9861-8541CF726EC6}" presName="root2" presStyleCnt="0"/>
      <dgm:spPr/>
    </dgm:pt>
    <dgm:pt modelId="{6F84C592-A8F0-4BA0-9321-04731576960D}" type="pres">
      <dgm:prSet presAssocID="{20C8BD89-56E9-453A-9861-8541CF726EC6}" presName="LevelTwoTextNode" presStyleLbl="node2" presStyleIdx="1" presStyleCnt="5" custLinFactNeighborY="15448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EA9A030B-7AF0-4525-9650-B9AD8101A19E}" type="pres">
      <dgm:prSet presAssocID="{20C8BD89-56E9-453A-9861-8541CF726EC6}" presName="level3hierChild" presStyleCnt="0"/>
      <dgm:spPr/>
    </dgm:pt>
    <dgm:pt modelId="{E0365A23-128A-4B6D-AFE3-E82DD6CA5948}" type="pres">
      <dgm:prSet presAssocID="{7823733D-497A-4EFD-88BF-EFCAD6083872}" presName="conn2-1" presStyleLbl="parChTrans1D2" presStyleIdx="2" presStyleCnt="5"/>
      <dgm:spPr/>
      <dgm:t>
        <a:bodyPr/>
        <a:lstStyle/>
        <a:p>
          <a:endParaRPr lang="tr-TR"/>
        </a:p>
      </dgm:t>
    </dgm:pt>
    <dgm:pt modelId="{2B9154BC-6C26-42A9-8A00-4375AFBEA8FF}" type="pres">
      <dgm:prSet presAssocID="{7823733D-497A-4EFD-88BF-EFCAD6083872}" presName="connTx" presStyleLbl="parChTrans1D2" presStyleIdx="2" presStyleCnt="5"/>
      <dgm:spPr/>
      <dgm:t>
        <a:bodyPr/>
        <a:lstStyle/>
        <a:p>
          <a:endParaRPr lang="tr-TR"/>
        </a:p>
      </dgm:t>
    </dgm:pt>
    <dgm:pt modelId="{FDF9A4B0-C8AD-4256-946D-6F6773449B05}" type="pres">
      <dgm:prSet presAssocID="{EA019717-39E8-4DEE-89B3-5A93B5CC5C02}" presName="root2" presStyleCnt="0"/>
      <dgm:spPr/>
    </dgm:pt>
    <dgm:pt modelId="{033113B7-85C5-4155-834B-ED21107CB801}" type="pres">
      <dgm:prSet presAssocID="{EA019717-39E8-4DEE-89B3-5A93B5CC5C02}" presName="LevelTwoTextNode" presStyleLbl="node2" presStyleIdx="2" presStyleCnt="5" custLinFactNeighborY="25049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CF9DEBCE-9DD9-407E-892A-2F7B573D50A5}" type="pres">
      <dgm:prSet presAssocID="{EA019717-39E8-4DEE-89B3-5A93B5CC5C02}" presName="level3hierChild" presStyleCnt="0"/>
      <dgm:spPr/>
    </dgm:pt>
    <dgm:pt modelId="{2FECF984-E1E5-4A83-8293-B1CCC69EDC43}" type="pres">
      <dgm:prSet presAssocID="{812DA310-C122-4112-8678-41D3FCB85D76}" presName="conn2-1" presStyleLbl="parChTrans1D2" presStyleIdx="3" presStyleCnt="5"/>
      <dgm:spPr/>
      <dgm:t>
        <a:bodyPr/>
        <a:lstStyle/>
        <a:p>
          <a:endParaRPr lang="tr-TR"/>
        </a:p>
      </dgm:t>
    </dgm:pt>
    <dgm:pt modelId="{912090E4-3F65-42CF-AE39-9F2B0CCD70C8}" type="pres">
      <dgm:prSet presAssocID="{812DA310-C122-4112-8678-41D3FCB85D76}" presName="connTx" presStyleLbl="parChTrans1D2" presStyleIdx="3" presStyleCnt="5"/>
      <dgm:spPr/>
      <dgm:t>
        <a:bodyPr/>
        <a:lstStyle/>
        <a:p>
          <a:endParaRPr lang="tr-TR"/>
        </a:p>
      </dgm:t>
    </dgm:pt>
    <dgm:pt modelId="{DCECA71C-DFEC-4204-ADA4-25E179303D84}" type="pres">
      <dgm:prSet presAssocID="{60ECC13A-C113-446A-8CA7-569955E6B0F2}" presName="root2" presStyleCnt="0"/>
      <dgm:spPr/>
    </dgm:pt>
    <dgm:pt modelId="{233807F8-5B6B-43BF-AAF6-8F699FBBB62F}" type="pres">
      <dgm:prSet presAssocID="{60ECC13A-C113-446A-8CA7-569955E6B0F2}" presName="LevelTwoTextNode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087392D4-6B95-435A-A699-2DBF1549F4FB}" type="pres">
      <dgm:prSet presAssocID="{60ECC13A-C113-446A-8CA7-569955E6B0F2}" presName="level3hierChild" presStyleCnt="0"/>
      <dgm:spPr/>
    </dgm:pt>
    <dgm:pt modelId="{1B3CB55E-3504-4070-AC13-D29C6E7204F8}" type="pres">
      <dgm:prSet presAssocID="{52821AF8-E09E-412F-A94C-F515158F634E}" presName="conn2-1" presStyleLbl="parChTrans1D3" presStyleIdx="1" presStyleCnt="5"/>
      <dgm:spPr/>
      <dgm:t>
        <a:bodyPr/>
        <a:lstStyle/>
        <a:p>
          <a:endParaRPr lang="tr-TR"/>
        </a:p>
      </dgm:t>
    </dgm:pt>
    <dgm:pt modelId="{EF74A851-9173-4F26-8B43-FEBB20746C0A}" type="pres">
      <dgm:prSet presAssocID="{52821AF8-E09E-412F-A94C-F515158F634E}" presName="connTx" presStyleLbl="parChTrans1D3" presStyleIdx="1" presStyleCnt="5"/>
      <dgm:spPr/>
      <dgm:t>
        <a:bodyPr/>
        <a:lstStyle/>
        <a:p>
          <a:endParaRPr lang="tr-TR"/>
        </a:p>
      </dgm:t>
    </dgm:pt>
    <dgm:pt modelId="{69823466-EC46-44B0-AC5F-EF1B59DC421B}" type="pres">
      <dgm:prSet presAssocID="{90CE8A2A-0151-4DA4-A733-7A4EBE6B9D4B}" presName="root2" presStyleCnt="0"/>
      <dgm:spPr/>
    </dgm:pt>
    <dgm:pt modelId="{A6854744-EB75-4752-9065-703C251D99D2}" type="pres">
      <dgm:prSet presAssocID="{90CE8A2A-0151-4DA4-A733-7A4EBE6B9D4B}" presName="LevelTwoTextNod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FB440B96-5D26-4C57-9801-59D987BBDDD9}" type="pres">
      <dgm:prSet presAssocID="{90CE8A2A-0151-4DA4-A733-7A4EBE6B9D4B}" presName="level3hierChild" presStyleCnt="0"/>
      <dgm:spPr/>
    </dgm:pt>
    <dgm:pt modelId="{6005553D-1F8F-4716-BE4E-F46042D7E500}" type="pres">
      <dgm:prSet presAssocID="{87F31332-3CE4-4244-9400-D2CC16BF68F6}" presName="conn2-1" presStyleLbl="parChTrans1D4" presStyleIdx="2" presStyleCnt="37"/>
      <dgm:spPr/>
      <dgm:t>
        <a:bodyPr/>
        <a:lstStyle/>
        <a:p>
          <a:endParaRPr lang="tr-TR"/>
        </a:p>
      </dgm:t>
    </dgm:pt>
    <dgm:pt modelId="{9446044A-753F-453A-B94B-2E1389466123}" type="pres">
      <dgm:prSet presAssocID="{87F31332-3CE4-4244-9400-D2CC16BF68F6}" presName="connTx" presStyleLbl="parChTrans1D4" presStyleIdx="2" presStyleCnt="37"/>
      <dgm:spPr/>
      <dgm:t>
        <a:bodyPr/>
        <a:lstStyle/>
        <a:p>
          <a:endParaRPr lang="tr-TR"/>
        </a:p>
      </dgm:t>
    </dgm:pt>
    <dgm:pt modelId="{0987C848-AA21-4CEB-BC52-769B5464C6C2}" type="pres">
      <dgm:prSet presAssocID="{20748C1A-3140-449A-A363-58880D0F6EBC}" presName="root2" presStyleCnt="0"/>
      <dgm:spPr/>
    </dgm:pt>
    <dgm:pt modelId="{2D8A841C-6965-4F76-AD81-E7A14F76A3D7}" type="pres">
      <dgm:prSet presAssocID="{20748C1A-3140-449A-A363-58880D0F6EBC}" presName="LevelTwoTextNode" presStyleLbl="node4" presStyleIdx="2" presStyleCnt="37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2C56A2EC-9899-4766-8A26-1BBBA1DD6567}" type="pres">
      <dgm:prSet presAssocID="{20748C1A-3140-449A-A363-58880D0F6EBC}" presName="level3hierChild" presStyleCnt="0"/>
      <dgm:spPr/>
    </dgm:pt>
    <dgm:pt modelId="{CF083BBC-F4D0-43C8-8014-CD41DC10B120}" type="pres">
      <dgm:prSet presAssocID="{5DD42AAB-B795-48F2-8FE6-CCDF6529450B}" presName="conn2-1" presStyleLbl="parChTrans1D4" presStyleIdx="3" presStyleCnt="37"/>
      <dgm:spPr/>
      <dgm:t>
        <a:bodyPr/>
        <a:lstStyle/>
        <a:p>
          <a:endParaRPr lang="tr-TR"/>
        </a:p>
      </dgm:t>
    </dgm:pt>
    <dgm:pt modelId="{93F6AB55-C3F1-4CB8-B4D3-B98230687CF9}" type="pres">
      <dgm:prSet presAssocID="{5DD42AAB-B795-48F2-8FE6-CCDF6529450B}" presName="connTx" presStyleLbl="parChTrans1D4" presStyleIdx="3" presStyleCnt="37"/>
      <dgm:spPr/>
      <dgm:t>
        <a:bodyPr/>
        <a:lstStyle/>
        <a:p>
          <a:endParaRPr lang="tr-TR"/>
        </a:p>
      </dgm:t>
    </dgm:pt>
    <dgm:pt modelId="{20A03FE3-2FF2-4226-9F3D-8884278C59E6}" type="pres">
      <dgm:prSet presAssocID="{E5299A66-4675-4766-817C-D1A0C99D5B15}" presName="root2" presStyleCnt="0"/>
      <dgm:spPr/>
    </dgm:pt>
    <dgm:pt modelId="{C17BB9CE-9C9A-4A8D-8691-3DD1E6C45900}" type="pres">
      <dgm:prSet presAssocID="{E5299A66-4675-4766-817C-D1A0C99D5B15}" presName="LevelTwoTextNode" presStyleLbl="node4" presStyleIdx="3" presStyleCnt="37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8416295F-A342-4997-85F6-E123D47E33A1}" type="pres">
      <dgm:prSet presAssocID="{E5299A66-4675-4766-817C-D1A0C99D5B15}" presName="level3hierChild" presStyleCnt="0"/>
      <dgm:spPr/>
    </dgm:pt>
    <dgm:pt modelId="{91AFBCD3-8C3E-4488-A906-DE7BC4E3CA53}" type="pres">
      <dgm:prSet presAssocID="{C93A27AF-943F-40C3-AA9D-F2E3DBCBF7C8}" presName="conn2-1" presStyleLbl="parChTrans1D4" presStyleIdx="4" presStyleCnt="37"/>
      <dgm:spPr/>
      <dgm:t>
        <a:bodyPr/>
        <a:lstStyle/>
        <a:p>
          <a:endParaRPr lang="tr-TR"/>
        </a:p>
      </dgm:t>
    </dgm:pt>
    <dgm:pt modelId="{65E8F4DB-E520-4E26-9D7F-936F0B35C191}" type="pres">
      <dgm:prSet presAssocID="{C93A27AF-943F-40C3-AA9D-F2E3DBCBF7C8}" presName="connTx" presStyleLbl="parChTrans1D4" presStyleIdx="4" presStyleCnt="37"/>
      <dgm:spPr/>
      <dgm:t>
        <a:bodyPr/>
        <a:lstStyle/>
        <a:p>
          <a:endParaRPr lang="tr-TR"/>
        </a:p>
      </dgm:t>
    </dgm:pt>
    <dgm:pt modelId="{3A8A5232-A5BB-4D81-A6FB-F10E8BC72E8A}" type="pres">
      <dgm:prSet presAssocID="{A268D58B-A301-4F66-9599-5483A4443FC3}" presName="root2" presStyleCnt="0"/>
      <dgm:spPr/>
    </dgm:pt>
    <dgm:pt modelId="{935C839D-6A0D-422D-A74B-7B63E0D8273D}" type="pres">
      <dgm:prSet presAssocID="{A268D58B-A301-4F66-9599-5483A4443FC3}" presName="LevelTwoTextNode" presStyleLbl="node4" presStyleIdx="4" presStyleCnt="37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BA432F51-5BE1-46F9-8A4A-31E27D16ED08}" type="pres">
      <dgm:prSet presAssocID="{A268D58B-A301-4F66-9599-5483A4443FC3}" presName="level3hierChild" presStyleCnt="0"/>
      <dgm:spPr/>
    </dgm:pt>
    <dgm:pt modelId="{77689957-F4E0-40EA-BC9E-19B30F33AF0E}" type="pres">
      <dgm:prSet presAssocID="{1BB49B2F-F6D6-460D-A29D-5B58540DE3D9}" presName="conn2-1" presStyleLbl="parChTrans1D4" presStyleIdx="5" presStyleCnt="37"/>
      <dgm:spPr/>
      <dgm:t>
        <a:bodyPr/>
        <a:lstStyle/>
        <a:p>
          <a:endParaRPr lang="tr-TR"/>
        </a:p>
      </dgm:t>
    </dgm:pt>
    <dgm:pt modelId="{63D1C952-F2ED-4F9B-8345-F1A2916AC4E9}" type="pres">
      <dgm:prSet presAssocID="{1BB49B2F-F6D6-460D-A29D-5B58540DE3D9}" presName="connTx" presStyleLbl="parChTrans1D4" presStyleIdx="5" presStyleCnt="37"/>
      <dgm:spPr/>
      <dgm:t>
        <a:bodyPr/>
        <a:lstStyle/>
        <a:p>
          <a:endParaRPr lang="tr-TR"/>
        </a:p>
      </dgm:t>
    </dgm:pt>
    <dgm:pt modelId="{28D04F6F-682E-49B0-81F4-0ED46D7B22F5}" type="pres">
      <dgm:prSet presAssocID="{9FB41DE2-3E22-44BD-B8A2-0D2E46296538}" presName="root2" presStyleCnt="0"/>
      <dgm:spPr/>
    </dgm:pt>
    <dgm:pt modelId="{57CA00C6-DE60-4A2A-AFB3-657232141378}" type="pres">
      <dgm:prSet presAssocID="{9FB41DE2-3E22-44BD-B8A2-0D2E46296538}" presName="LevelTwoTextNode" presStyleLbl="node4" presStyleIdx="5" presStyleCnt="37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D6D2CBCB-BFB2-43E0-A2CF-4B155F959ABB}" type="pres">
      <dgm:prSet presAssocID="{9FB41DE2-3E22-44BD-B8A2-0D2E46296538}" presName="level3hierChild" presStyleCnt="0"/>
      <dgm:spPr/>
    </dgm:pt>
    <dgm:pt modelId="{08571270-55CA-49AB-9752-E5F6E8F4D838}" type="pres">
      <dgm:prSet presAssocID="{ED275EE8-3FEA-4D74-9D12-00A4273DBDFE}" presName="conn2-1" presStyleLbl="parChTrans1D4" presStyleIdx="6" presStyleCnt="37"/>
      <dgm:spPr/>
      <dgm:t>
        <a:bodyPr/>
        <a:lstStyle/>
        <a:p>
          <a:endParaRPr lang="tr-TR"/>
        </a:p>
      </dgm:t>
    </dgm:pt>
    <dgm:pt modelId="{CA08369C-5F42-4CF5-8285-0531C6964E7D}" type="pres">
      <dgm:prSet presAssocID="{ED275EE8-3FEA-4D74-9D12-00A4273DBDFE}" presName="connTx" presStyleLbl="parChTrans1D4" presStyleIdx="6" presStyleCnt="37"/>
      <dgm:spPr/>
      <dgm:t>
        <a:bodyPr/>
        <a:lstStyle/>
        <a:p>
          <a:endParaRPr lang="tr-TR"/>
        </a:p>
      </dgm:t>
    </dgm:pt>
    <dgm:pt modelId="{C9393D7E-562B-43C5-8247-02FC445A67BA}" type="pres">
      <dgm:prSet presAssocID="{E70FC4FA-32A2-4A64-9F1A-BC96C13E8CDB}" presName="root2" presStyleCnt="0"/>
      <dgm:spPr/>
    </dgm:pt>
    <dgm:pt modelId="{4CE02D02-AB9D-4C71-82EE-7ABB09A15F60}" type="pres">
      <dgm:prSet presAssocID="{E70FC4FA-32A2-4A64-9F1A-BC96C13E8CDB}" presName="LevelTwoTextNode" presStyleLbl="node4" presStyleIdx="6" presStyleCnt="37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6A6455-8D4C-420A-9378-26D717273590}" type="pres">
      <dgm:prSet presAssocID="{E70FC4FA-32A2-4A64-9F1A-BC96C13E8CDB}" presName="level3hierChild" presStyleCnt="0"/>
      <dgm:spPr/>
    </dgm:pt>
    <dgm:pt modelId="{799A694B-0306-464A-8348-2D52DCA46933}" type="pres">
      <dgm:prSet presAssocID="{8DD45D47-4C9B-4E29-906A-CD86B46D6718}" presName="conn2-1" presStyleLbl="parChTrans1D4" presStyleIdx="7" presStyleCnt="37"/>
      <dgm:spPr/>
      <dgm:t>
        <a:bodyPr/>
        <a:lstStyle/>
        <a:p>
          <a:endParaRPr lang="tr-TR"/>
        </a:p>
      </dgm:t>
    </dgm:pt>
    <dgm:pt modelId="{28977E6A-139C-4705-91EF-12666DF84BB7}" type="pres">
      <dgm:prSet presAssocID="{8DD45D47-4C9B-4E29-906A-CD86B46D6718}" presName="connTx" presStyleLbl="parChTrans1D4" presStyleIdx="7" presStyleCnt="37"/>
      <dgm:spPr/>
      <dgm:t>
        <a:bodyPr/>
        <a:lstStyle/>
        <a:p>
          <a:endParaRPr lang="tr-TR"/>
        </a:p>
      </dgm:t>
    </dgm:pt>
    <dgm:pt modelId="{2C3B6AB3-4C4C-45B5-AC92-3B170982297E}" type="pres">
      <dgm:prSet presAssocID="{EF30E1A5-E90D-4E53-A75A-B69220A13025}" presName="root2" presStyleCnt="0"/>
      <dgm:spPr/>
    </dgm:pt>
    <dgm:pt modelId="{E097F632-9A07-4B05-A24B-A05C739AC3A3}" type="pres">
      <dgm:prSet presAssocID="{EF30E1A5-E90D-4E53-A75A-B69220A13025}" presName="LevelTwoTextNode" presStyleLbl="node4" presStyleIdx="7" presStyleCnt="37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9DB79629-6556-4388-87AE-4056C1D1D669}" type="pres">
      <dgm:prSet presAssocID="{EF30E1A5-E90D-4E53-A75A-B69220A13025}" presName="level3hierChild" presStyleCnt="0"/>
      <dgm:spPr/>
    </dgm:pt>
    <dgm:pt modelId="{6EA978FA-0CEC-4EE4-AF30-9DCC5D0CBEDC}" type="pres">
      <dgm:prSet presAssocID="{71E4B50E-2385-44D5-A4DE-39DD90CDA591}" presName="conn2-1" presStyleLbl="parChTrans1D4" presStyleIdx="8" presStyleCnt="37"/>
      <dgm:spPr/>
      <dgm:t>
        <a:bodyPr/>
        <a:lstStyle/>
        <a:p>
          <a:endParaRPr lang="tr-TR"/>
        </a:p>
      </dgm:t>
    </dgm:pt>
    <dgm:pt modelId="{1A127CF4-C432-407B-A9E8-C94BB39846A9}" type="pres">
      <dgm:prSet presAssocID="{71E4B50E-2385-44D5-A4DE-39DD90CDA591}" presName="connTx" presStyleLbl="parChTrans1D4" presStyleIdx="8" presStyleCnt="37"/>
      <dgm:spPr/>
      <dgm:t>
        <a:bodyPr/>
        <a:lstStyle/>
        <a:p>
          <a:endParaRPr lang="tr-TR"/>
        </a:p>
      </dgm:t>
    </dgm:pt>
    <dgm:pt modelId="{9AA61C7D-5CF7-4747-BDD7-99B451AFD53E}" type="pres">
      <dgm:prSet presAssocID="{0FE02001-EF43-472A-ABBB-236E455A3B93}" presName="root2" presStyleCnt="0"/>
      <dgm:spPr/>
    </dgm:pt>
    <dgm:pt modelId="{16410A73-7711-4B4E-AE9C-8DAF9BE3D43B}" type="pres">
      <dgm:prSet presAssocID="{0FE02001-EF43-472A-ABBB-236E455A3B93}" presName="LevelTwoTextNode" presStyleLbl="node4" presStyleIdx="8" presStyleCnt="37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1BAC285C-02CD-4617-ADCE-17EA66B123C1}" type="pres">
      <dgm:prSet presAssocID="{0FE02001-EF43-472A-ABBB-236E455A3B93}" presName="level3hierChild" presStyleCnt="0"/>
      <dgm:spPr/>
    </dgm:pt>
    <dgm:pt modelId="{6C3992AD-C798-4238-B728-5275B5E82199}" type="pres">
      <dgm:prSet presAssocID="{9FC3777A-6232-4AB9-B543-E780BF330724}" presName="conn2-1" presStyleLbl="parChTrans1D4" presStyleIdx="9" presStyleCnt="37"/>
      <dgm:spPr/>
      <dgm:t>
        <a:bodyPr/>
        <a:lstStyle/>
        <a:p>
          <a:endParaRPr lang="tr-TR"/>
        </a:p>
      </dgm:t>
    </dgm:pt>
    <dgm:pt modelId="{BBF139A0-0B33-4F99-ABF6-1B4EB5854B37}" type="pres">
      <dgm:prSet presAssocID="{9FC3777A-6232-4AB9-B543-E780BF330724}" presName="connTx" presStyleLbl="parChTrans1D4" presStyleIdx="9" presStyleCnt="37"/>
      <dgm:spPr/>
      <dgm:t>
        <a:bodyPr/>
        <a:lstStyle/>
        <a:p>
          <a:endParaRPr lang="tr-TR"/>
        </a:p>
      </dgm:t>
    </dgm:pt>
    <dgm:pt modelId="{73F38840-B2E7-416F-A039-4410BEA65E3C}" type="pres">
      <dgm:prSet presAssocID="{2864CE2F-AACC-46BD-923A-7E3155BA011B}" presName="root2" presStyleCnt="0"/>
      <dgm:spPr/>
    </dgm:pt>
    <dgm:pt modelId="{75533F6C-329F-4F6C-A606-1C1EE6CAFBFE}" type="pres">
      <dgm:prSet presAssocID="{2864CE2F-AACC-46BD-923A-7E3155BA011B}" presName="LevelTwoTextNode" presStyleLbl="node4" presStyleIdx="9" presStyleCnt="37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3A8FF083-2EE6-4D98-8E57-125856758183}" type="pres">
      <dgm:prSet presAssocID="{2864CE2F-AACC-46BD-923A-7E3155BA011B}" presName="level3hierChild" presStyleCnt="0"/>
      <dgm:spPr/>
    </dgm:pt>
    <dgm:pt modelId="{D5C9E559-69E8-48B8-AB96-E972576C95F4}" type="pres">
      <dgm:prSet presAssocID="{0043C9B0-B411-4C2D-96E7-01954FE8B104}" presName="conn2-1" presStyleLbl="parChTrans1D3" presStyleIdx="2" presStyleCnt="5"/>
      <dgm:spPr/>
      <dgm:t>
        <a:bodyPr/>
        <a:lstStyle/>
        <a:p>
          <a:endParaRPr lang="tr-TR"/>
        </a:p>
      </dgm:t>
    </dgm:pt>
    <dgm:pt modelId="{F1E2A2C3-058A-40F8-A29C-7D5DC2E0BD06}" type="pres">
      <dgm:prSet presAssocID="{0043C9B0-B411-4C2D-96E7-01954FE8B104}" presName="connTx" presStyleLbl="parChTrans1D3" presStyleIdx="2" presStyleCnt="5"/>
      <dgm:spPr/>
      <dgm:t>
        <a:bodyPr/>
        <a:lstStyle/>
        <a:p>
          <a:endParaRPr lang="tr-TR"/>
        </a:p>
      </dgm:t>
    </dgm:pt>
    <dgm:pt modelId="{8B5795AA-CE38-4C6B-9219-31E9878F2E01}" type="pres">
      <dgm:prSet presAssocID="{948DFFE5-8359-4980-96FB-B856BEA8A076}" presName="root2" presStyleCnt="0"/>
      <dgm:spPr/>
    </dgm:pt>
    <dgm:pt modelId="{835A21AC-D9BD-47F6-8879-04500C0B986D}" type="pres">
      <dgm:prSet presAssocID="{948DFFE5-8359-4980-96FB-B856BEA8A076}" presName="LevelTwoTextNod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B3436BDF-1CA1-4CB1-B9F2-E59363747119}" type="pres">
      <dgm:prSet presAssocID="{948DFFE5-8359-4980-96FB-B856BEA8A076}" presName="level3hierChild" presStyleCnt="0"/>
      <dgm:spPr/>
    </dgm:pt>
    <dgm:pt modelId="{0FAEBCE3-82AF-4C89-BA12-931FEF4FB646}" type="pres">
      <dgm:prSet presAssocID="{E31290DD-B27D-4940-BD92-5B2E7FC0AA72}" presName="conn2-1" presStyleLbl="parChTrans1D4" presStyleIdx="10" presStyleCnt="37"/>
      <dgm:spPr/>
      <dgm:t>
        <a:bodyPr/>
        <a:lstStyle/>
        <a:p>
          <a:endParaRPr lang="tr-TR"/>
        </a:p>
      </dgm:t>
    </dgm:pt>
    <dgm:pt modelId="{47509C2A-A822-402E-B64D-F94A1EA8DEAB}" type="pres">
      <dgm:prSet presAssocID="{E31290DD-B27D-4940-BD92-5B2E7FC0AA72}" presName="connTx" presStyleLbl="parChTrans1D4" presStyleIdx="10" presStyleCnt="37"/>
      <dgm:spPr/>
      <dgm:t>
        <a:bodyPr/>
        <a:lstStyle/>
        <a:p>
          <a:endParaRPr lang="tr-TR"/>
        </a:p>
      </dgm:t>
    </dgm:pt>
    <dgm:pt modelId="{C1D6498D-9BA6-4720-8811-18B2E5EF5831}" type="pres">
      <dgm:prSet presAssocID="{D731389B-1D58-4253-A478-4DBE9B3B6245}" presName="root2" presStyleCnt="0"/>
      <dgm:spPr/>
    </dgm:pt>
    <dgm:pt modelId="{4BB731D4-9AA2-497F-A026-FF9576FBF95C}" type="pres">
      <dgm:prSet presAssocID="{D731389B-1D58-4253-A478-4DBE9B3B6245}" presName="LevelTwoTextNode" presStyleLbl="node4" presStyleIdx="10" presStyleCnt="37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261DD4D8-2E75-4C19-A367-FEA5143620D1}" type="pres">
      <dgm:prSet presAssocID="{D731389B-1D58-4253-A478-4DBE9B3B6245}" presName="level3hierChild" presStyleCnt="0"/>
      <dgm:spPr/>
    </dgm:pt>
    <dgm:pt modelId="{081625F8-13F0-407E-B38A-EEAA0EB36B92}" type="pres">
      <dgm:prSet presAssocID="{8FAF3777-4B0B-4752-919D-234FDE1C0FBB}" presName="conn2-1" presStyleLbl="parChTrans1D4" presStyleIdx="11" presStyleCnt="37"/>
      <dgm:spPr/>
      <dgm:t>
        <a:bodyPr/>
        <a:lstStyle/>
        <a:p>
          <a:endParaRPr lang="tr-TR"/>
        </a:p>
      </dgm:t>
    </dgm:pt>
    <dgm:pt modelId="{2C05C1D9-D518-485B-BE59-60A6E27222BA}" type="pres">
      <dgm:prSet presAssocID="{8FAF3777-4B0B-4752-919D-234FDE1C0FBB}" presName="connTx" presStyleLbl="parChTrans1D4" presStyleIdx="11" presStyleCnt="37"/>
      <dgm:spPr/>
      <dgm:t>
        <a:bodyPr/>
        <a:lstStyle/>
        <a:p>
          <a:endParaRPr lang="tr-TR"/>
        </a:p>
      </dgm:t>
    </dgm:pt>
    <dgm:pt modelId="{F90FE4AF-3FD8-4500-BE46-625C2DBA2021}" type="pres">
      <dgm:prSet presAssocID="{ABB7C3B6-DD95-4055-AB91-9EEEFC915F9D}" presName="root2" presStyleCnt="0"/>
      <dgm:spPr/>
    </dgm:pt>
    <dgm:pt modelId="{B5CD09B5-3441-4909-B6A2-6D0FCCF6B34C}" type="pres">
      <dgm:prSet presAssocID="{ABB7C3B6-DD95-4055-AB91-9EEEFC915F9D}" presName="LevelTwoTextNode" presStyleLbl="node4" presStyleIdx="11" presStyleCnt="37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E77D9937-EDFA-4475-AA9D-8884331C6E34}" type="pres">
      <dgm:prSet presAssocID="{ABB7C3B6-DD95-4055-AB91-9EEEFC915F9D}" presName="level3hierChild" presStyleCnt="0"/>
      <dgm:spPr/>
    </dgm:pt>
    <dgm:pt modelId="{BCD27AA3-F13C-40D3-8670-961C331EBD3D}" type="pres">
      <dgm:prSet presAssocID="{A0E55FCC-4C6D-490B-8B2E-824245234633}" presName="conn2-1" presStyleLbl="parChTrans1D4" presStyleIdx="12" presStyleCnt="37"/>
      <dgm:spPr/>
      <dgm:t>
        <a:bodyPr/>
        <a:lstStyle/>
        <a:p>
          <a:endParaRPr lang="tr-TR"/>
        </a:p>
      </dgm:t>
    </dgm:pt>
    <dgm:pt modelId="{522B21D3-C91B-4D4C-B4C5-EEE3F6AFB704}" type="pres">
      <dgm:prSet presAssocID="{A0E55FCC-4C6D-490B-8B2E-824245234633}" presName="connTx" presStyleLbl="parChTrans1D4" presStyleIdx="12" presStyleCnt="37"/>
      <dgm:spPr/>
      <dgm:t>
        <a:bodyPr/>
        <a:lstStyle/>
        <a:p>
          <a:endParaRPr lang="tr-TR"/>
        </a:p>
      </dgm:t>
    </dgm:pt>
    <dgm:pt modelId="{1F4328CD-2FB4-4491-8409-FF3FC21B7C2A}" type="pres">
      <dgm:prSet presAssocID="{51DECDAA-4340-4C34-9191-96116B2D014E}" presName="root2" presStyleCnt="0"/>
      <dgm:spPr/>
    </dgm:pt>
    <dgm:pt modelId="{797833D0-0331-42ED-8C50-0D6A84C6221E}" type="pres">
      <dgm:prSet presAssocID="{51DECDAA-4340-4C34-9191-96116B2D014E}" presName="LevelTwoTextNode" presStyleLbl="node4" presStyleIdx="12" presStyleCnt="37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0936DB53-4868-41C5-AA78-93059E9227EA}" type="pres">
      <dgm:prSet presAssocID="{51DECDAA-4340-4C34-9191-96116B2D014E}" presName="level3hierChild" presStyleCnt="0"/>
      <dgm:spPr/>
    </dgm:pt>
    <dgm:pt modelId="{E84353F4-E096-46D5-B11E-62BCB5AE03E8}" type="pres">
      <dgm:prSet presAssocID="{F6880EAE-EAAD-4272-A0CA-9EEF6D0BF7AB}" presName="conn2-1" presStyleLbl="parChTrans1D4" presStyleIdx="13" presStyleCnt="37"/>
      <dgm:spPr/>
      <dgm:t>
        <a:bodyPr/>
        <a:lstStyle/>
        <a:p>
          <a:endParaRPr lang="tr-TR"/>
        </a:p>
      </dgm:t>
    </dgm:pt>
    <dgm:pt modelId="{E79CAD70-6204-44A9-8CA0-DF7ACC116860}" type="pres">
      <dgm:prSet presAssocID="{F6880EAE-EAAD-4272-A0CA-9EEF6D0BF7AB}" presName="connTx" presStyleLbl="parChTrans1D4" presStyleIdx="13" presStyleCnt="37"/>
      <dgm:spPr/>
      <dgm:t>
        <a:bodyPr/>
        <a:lstStyle/>
        <a:p>
          <a:endParaRPr lang="tr-TR"/>
        </a:p>
      </dgm:t>
    </dgm:pt>
    <dgm:pt modelId="{CA33972D-0949-4419-8B3B-36D2E7CD390B}" type="pres">
      <dgm:prSet presAssocID="{9A534C46-6AE0-4617-8079-773FECC2B85F}" presName="root2" presStyleCnt="0"/>
      <dgm:spPr/>
    </dgm:pt>
    <dgm:pt modelId="{C27F093E-6AF0-44D0-935A-7ED70AE80009}" type="pres">
      <dgm:prSet presAssocID="{9A534C46-6AE0-4617-8079-773FECC2B85F}" presName="LevelTwoTextNode" presStyleLbl="node4" presStyleIdx="13" presStyleCnt="37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E0A07B65-282A-4DC7-9B14-F47C2AB44DBE}" type="pres">
      <dgm:prSet presAssocID="{9A534C46-6AE0-4617-8079-773FECC2B85F}" presName="level3hierChild" presStyleCnt="0"/>
      <dgm:spPr/>
    </dgm:pt>
    <dgm:pt modelId="{3E4327F2-A688-4FF2-8B8A-74ED10EF0997}" type="pres">
      <dgm:prSet presAssocID="{8E651C9E-6AEC-4BC4-B1AB-33A36AF1F574}" presName="conn2-1" presStyleLbl="parChTrans1D4" presStyleIdx="14" presStyleCnt="37"/>
      <dgm:spPr/>
      <dgm:t>
        <a:bodyPr/>
        <a:lstStyle/>
        <a:p>
          <a:endParaRPr lang="tr-TR"/>
        </a:p>
      </dgm:t>
    </dgm:pt>
    <dgm:pt modelId="{2581C082-E6F0-4798-A723-700D6623ACEF}" type="pres">
      <dgm:prSet presAssocID="{8E651C9E-6AEC-4BC4-B1AB-33A36AF1F574}" presName="connTx" presStyleLbl="parChTrans1D4" presStyleIdx="14" presStyleCnt="37"/>
      <dgm:spPr/>
      <dgm:t>
        <a:bodyPr/>
        <a:lstStyle/>
        <a:p>
          <a:endParaRPr lang="tr-TR"/>
        </a:p>
      </dgm:t>
    </dgm:pt>
    <dgm:pt modelId="{D447146A-8AFC-4E5F-9070-59B0D0EAF3AE}" type="pres">
      <dgm:prSet presAssocID="{A5D88048-5D0F-46EA-92AE-D60AD2EC199C}" presName="root2" presStyleCnt="0"/>
      <dgm:spPr/>
    </dgm:pt>
    <dgm:pt modelId="{712D723F-B8BF-411C-B276-102158B067D6}" type="pres">
      <dgm:prSet presAssocID="{A5D88048-5D0F-46EA-92AE-D60AD2EC199C}" presName="LevelTwoTextNode" presStyleLbl="node4" presStyleIdx="14" presStyleCnt="37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DEE67159-C9B4-410F-B2A3-FAC9220AFCFA}" type="pres">
      <dgm:prSet presAssocID="{A5D88048-5D0F-46EA-92AE-D60AD2EC199C}" presName="level3hierChild" presStyleCnt="0"/>
      <dgm:spPr/>
    </dgm:pt>
    <dgm:pt modelId="{3BDFD04A-A106-4596-B030-FB4CDD98C1FC}" type="pres">
      <dgm:prSet presAssocID="{0558B470-A307-4B15-99D8-A1561A116415}" presName="conn2-1" presStyleLbl="parChTrans1D4" presStyleIdx="15" presStyleCnt="37"/>
      <dgm:spPr/>
      <dgm:t>
        <a:bodyPr/>
        <a:lstStyle/>
        <a:p>
          <a:endParaRPr lang="tr-TR"/>
        </a:p>
      </dgm:t>
    </dgm:pt>
    <dgm:pt modelId="{D94D5593-9055-4C8F-B525-1F0C6E20CE54}" type="pres">
      <dgm:prSet presAssocID="{0558B470-A307-4B15-99D8-A1561A116415}" presName="connTx" presStyleLbl="parChTrans1D4" presStyleIdx="15" presStyleCnt="37"/>
      <dgm:spPr/>
      <dgm:t>
        <a:bodyPr/>
        <a:lstStyle/>
        <a:p>
          <a:endParaRPr lang="tr-TR"/>
        </a:p>
      </dgm:t>
    </dgm:pt>
    <dgm:pt modelId="{CD855103-AEF5-4920-B640-33046BB57F7A}" type="pres">
      <dgm:prSet presAssocID="{FCC376EE-A618-42F5-8A55-CB2C7C323C68}" presName="root2" presStyleCnt="0"/>
      <dgm:spPr/>
    </dgm:pt>
    <dgm:pt modelId="{054A8C5D-719F-455F-B2A5-CF9E632A3819}" type="pres">
      <dgm:prSet presAssocID="{FCC376EE-A618-42F5-8A55-CB2C7C323C68}" presName="LevelTwoTextNode" presStyleLbl="node4" presStyleIdx="15" presStyleCnt="37" custScaleY="16594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C9F5B7C8-1451-4E28-8609-9041FFF50062}" type="pres">
      <dgm:prSet presAssocID="{FCC376EE-A618-42F5-8A55-CB2C7C323C68}" presName="level3hierChild" presStyleCnt="0"/>
      <dgm:spPr/>
    </dgm:pt>
    <dgm:pt modelId="{3C31882E-FE26-4D18-96FA-EF9EAD5D8720}" type="pres">
      <dgm:prSet presAssocID="{ADFC2A14-DA55-4FCE-87C9-1B310AE74D3F}" presName="conn2-1" presStyleLbl="parChTrans1D4" presStyleIdx="16" presStyleCnt="37"/>
      <dgm:spPr/>
      <dgm:t>
        <a:bodyPr/>
        <a:lstStyle/>
        <a:p>
          <a:endParaRPr lang="tr-TR"/>
        </a:p>
      </dgm:t>
    </dgm:pt>
    <dgm:pt modelId="{BDFE5A95-2E9F-42D2-A559-74FC8BE81A65}" type="pres">
      <dgm:prSet presAssocID="{ADFC2A14-DA55-4FCE-87C9-1B310AE74D3F}" presName="connTx" presStyleLbl="parChTrans1D4" presStyleIdx="16" presStyleCnt="37"/>
      <dgm:spPr/>
      <dgm:t>
        <a:bodyPr/>
        <a:lstStyle/>
        <a:p>
          <a:endParaRPr lang="tr-TR"/>
        </a:p>
      </dgm:t>
    </dgm:pt>
    <dgm:pt modelId="{22F99882-F9A5-46DE-86AB-96A7FC8B41B0}" type="pres">
      <dgm:prSet presAssocID="{BF7060BE-3801-4137-9488-F8EF1674E38B}" presName="root2" presStyleCnt="0"/>
      <dgm:spPr/>
    </dgm:pt>
    <dgm:pt modelId="{A3184B76-00EE-42E4-8817-82C743B67585}" type="pres">
      <dgm:prSet presAssocID="{BF7060BE-3801-4137-9488-F8EF1674E38B}" presName="LevelTwoTextNode" presStyleLbl="node4" presStyleIdx="16" presStyleCnt="37" custScaleX="105733" custScaleY="135696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4BB2B3E6-ACBF-4046-8C9B-E38F1B0B8DEA}" type="pres">
      <dgm:prSet presAssocID="{BF7060BE-3801-4137-9488-F8EF1674E38B}" presName="level3hierChild" presStyleCnt="0"/>
      <dgm:spPr/>
    </dgm:pt>
    <dgm:pt modelId="{69D7223E-4579-4B00-B83E-12AA6404E830}" type="pres">
      <dgm:prSet presAssocID="{BB316439-FE5D-41B4-AE5A-BB6D02DEA686}" presName="conn2-1" presStyleLbl="parChTrans1D4" presStyleIdx="17" presStyleCnt="37"/>
      <dgm:spPr/>
      <dgm:t>
        <a:bodyPr/>
        <a:lstStyle/>
        <a:p>
          <a:endParaRPr lang="tr-TR"/>
        </a:p>
      </dgm:t>
    </dgm:pt>
    <dgm:pt modelId="{FE53D80E-ADD9-43AA-A956-02E2AA54E2ED}" type="pres">
      <dgm:prSet presAssocID="{BB316439-FE5D-41B4-AE5A-BB6D02DEA686}" presName="connTx" presStyleLbl="parChTrans1D4" presStyleIdx="17" presStyleCnt="37"/>
      <dgm:spPr/>
      <dgm:t>
        <a:bodyPr/>
        <a:lstStyle/>
        <a:p>
          <a:endParaRPr lang="tr-TR"/>
        </a:p>
      </dgm:t>
    </dgm:pt>
    <dgm:pt modelId="{B2829867-1C2B-4B29-A4CF-E70A5A612B8E}" type="pres">
      <dgm:prSet presAssocID="{10B53261-820B-4C5B-8D24-E9978EC958FD}" presName="root2" presStyleCnt="0"/>
      <dgm:spPr/>
    </dgm:pt>
    <dgm:pt modelId="{FFA1FFBD-D0BA-4E96-AA87-5641D5D8D176}" type="pres">
      <dgm:prSet presAssocID="{10B53261-820B-4C5B-8D24-E9978EC958FD}" presName="LevelTwoTextNode" presStyleLbl="node4" presStyleIdx="17" presStyleCnt="37" custScaleX="105733" custScaleY="135696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FB6BD0BF-6876-4F08-82B3-3A8C8C4B9A74}" type="pres">
      <dgm:prSet presAssocID="{10B53261-820B-4C5B-8D24-E9978EC958FD}" presName="level3hierChild" presStyleCnt="0"/>
      <dgm:spPr/>
    </dgm:pt>
    <dgm:pt modelId="{EF02B54F-5F91-4C54-AC76-39590B3DE626}" type="pres">
      <dgm:prSet presAssocID="{420A715D-0C0A-4C2D-A127-121CAD9CEB93}" presName="conn2-1" presStyleLbl="parChTrans1D4" presStyleIdx="18" presStyleCnt="37"/>
      <dgm:spPr/>
      <dgm:t>
        <a:bodyPr/>
        <a:lstStyle/>
        <a:p>
          <a:endParaRPr lang="tr-TR"/>
        </a:p>
      </dgm:t>
    </dgm:pt>
    <dgm:pt modelId="{8AB5C515-A206-482C-937F-0FCBC3819227}" type="pres">
      <dgm:prSet presAssocID="{420A715D-0C0A-4C2D-A127-121CAD9CEB93}" presName="connTx" presStyleLbl="parChTrans1D4" presStyleIdx="18" presStyleCnt="37"/>
      <dgm:spPr/>
      <dgm:t>
        <a:bodyPr/>
        <a:lstStyle/>
        <a:p>
          <a:endParaRPr lang="tr-TR"/>
        </a:p>
      </dgm:t>
    </dgm:pt>
    <dgm:pt modelId="{9D8F4891-34D4-461F-94FC-D0AF9C587A6C}" type="pres">
      <dgm:prSet presAssocID="{20789D6C-6F24-4B2B-93F3-DF09A5643ECD}" presName="root2" presStyleCnt="0"/>
      <dgm:spPr/>
    </dgm:pt>
    <dgm:pt modelId="{85093BA2-0221-4EB3-8FF5-4B288296AF1A}" type="pres">
      <dgm:prSet presAssocID="{20789D6C-6F24-4B2B-93F3-DF09A5643ECD}" presName="LevelTwoTextNode" presStyleLbl="node4" presStyleIdx="18" presStyleCnt="37" custScaleX="105733" custScaleY="135696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950B6794-14E6-4CF8-ACD2-D632E39A8405}" type="pres">
      <dgm:prSet presAssocID="{20789D6C-6F24-4B2B-93F3-DF09A5643ECD}" presName="level3hierChild" presStyleCnt="0"/>
      <dgm:spPr/>
    </dgm:pt>
    <dgm:pt modelId="{4760359D-956A-4DA9-8DCA-8AD469FE1B4F}" type="pres">
      <dgm:prSet presAssocID="{1D3DFFE5-863B-4DFC-9586-9B48CFBF4495}" presName="conn2-1" presStyleLbl="parChTrans1D4" presStyleIdx="19" presStyleCnt="37"/>
      <dgm:spPr/>
      <dgm:t>
        <a:bodyPr/>
        <a:lstStyle/>
        <a:p>
          <a:endParaRPr lang="tr-TR"/>
        </a:p>
      </dgm:t>
    </dgm:pt>
    <dgm:pt modelId="{6CFD8FD1-82A2-4810-8EE9-6AF50868D3DB}" type="pres">
      <dgm:prSet presAssocID="{1D3DFFE5-863B-4DFC-9586-9B48CFBF4495}" presName="connTx" presStyleLbl="parChTrans1D4" presStyleIdx="19" presStyleCnt="37"/>
      <dgm:spPr/>
      <dgm:t>
        <a:bodyPr/>
        <a:lstStyle/>
        <a:p>
          <a:endParaRPr lang="tr-TR"/>
        </a:p>
      </dgm:t>
    </dgm:pt>
    <dgm:pt modelId="{9BB465A8-3F96-41A1-B452-0A54D6F9104F}" type="pres">
      <dgm:prSet presAssocID="{5DF539FE-D03B-4A3C-AA66-0EA60CE1D496}" presName="root2" presStyleCnt="0"/>
      <dgm:spPr/>
    </dgm:pt>
    <dgm:pt modelId="{24A2E8E5-D52A-457B-BA9C-48462FB7C689}" type="pres">
      <dgm:prSet presAssocID="{5DF539FE-D03B-4A3C-AA66-0EA60CE1D496}" presName="LevelTwoTextNode" presStyleLbl="node4" presStyleIdx="19" presStyleCnt="37" custScaleX="105733" custScaleY="135696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BAA9802F-DB58-486A-AFD6-C7C807BC9A7F}" type="pres">
      <dgm:prSet presAssocID="{5DF539FE-D03B-4A3C-AA66-0EA60CE1D496}" presName="level3hierChild" presStyleCnt="0"/>
      <dgm:spPr/>
    </dgm:pt>
    <dgm:pt modelId="{68E3C5C4-2E39-4BA7-ABAA-91B60A6635FC}" type="pres">
      <dgm:prSet presAssocID="{183A655B-6F95-4303-A2D2-92BEA6D18841}" presName="conn2-1" presStyleLbl="parChTrans1D4" presStyleIdx="20" presStyleCnt="37"/>
      <dgm:spPr/>
      <dgm:t>
        <a:bodyPr/>
        <a:lstStyle/>
        <a:p>
          <a:endParaRPr lang="tr-TR"/>
        </a:p>
      </dgm:t>
    </dgm:pt>
    <dgm:pt modelId="{DFF09140-0B3E-441E-BDEE-C21CB98BE3EE}" type="pres">
      <dgm:prSet presAssocID="{183A655B-6F95-4303-A2D2-92BEA6D18841}" presName="connTx" presStyleLbl="parChTrans1D4" presStyleIdx="20" presStyleCnt="37"/>
      <dgm:spPr/>
      <dgm:t>
        <a:bodyPr/>
        <a:lstStyle/>
        <a:p>
          <a:endParaRPr lang="tr-TR"/>
        </a:p>
      </dgm:t>
    </dgm:pt>
    <dgm:pt modelId="{6A4CAE5E-3FE9-4CC1-AFC4-8FB99665732D}" type="pres">
      <dgm:prSet presAssocID="{82969CCA-66C3-4584-A8F8-1F28C076ECFD}" presName="root2" presStyleCnt="0"/>
      <dgm:spPr/>
    </dgm:pt>
    <dgm:pt modelId="{81AC8B03-9DC0-4C6A-8F84-B9947787AD6F}" type="pres">
      <dgm:prSet presAssocID="{82969CCA-66C3-4584-A8F8-1F28C076ECFD}" presName="LevelTwoTextNode" presStyleLbl="node4" presStyleIdx="20" presStyleCnt="37" custScaleX="105733" custScaleY="135696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CA2D0441-FAA6-4DA3-9149-1AF888A885CC}" type="pres">
      <dgm:prSet presAssocID="{82969CCA-66C3-4584-A8F8-1F28C076ECFD}" presName="level3hierChild" presStyleCnt="0"/>
      <dgm:spPr/>
    </dgm:pt>
    <dgm:pt modelId="{3D907E72-9C5E-461E-8E50-294418F44A4F}" type="pres">
      <dgm:prSet presAssocID="{E83212F6-BEE0-49B8-915D-C986CDE68892}" presName="conn2-1" presStyleLbl="parChTrans1D4" presStyleIdx="21" presStyleCnt="37"/>
      <dgm:spPr/>
      <dgm:t>
        <a:bodyPr/>
        <a:lstStyle/>
        <a:p>
          <a:endParaRPr lang="tr-TR"/>
        </a:p>
      </dgm:t>
    </dgm:pt>
    <dgm:pt modelId="{85426CAF-6227-436F-A4B3-67D851665C89}" type="pres">
      <dgm:prSet presAssocID="{E83212F6-BEE0-49B8-915D-C986CDE68892}" presName="connTx" presStyleLbl="parChTrans1D4" presStyleIdx="21" presStyleCnt="37"/>
      <dgm:spPr/>
      <dgm:t>
        <a:bodyPr/>
        <a:lstStyle/>
        <a:p>
          <a:endParaRPr lang="tr-TR"/>
        </a:p>
      </dgm:t>
    </dgm:pt>
    <dgm:pt modelId="{625B3686-3CF6-4C44-AC0B-0A6B0A2DCCE7}" type="pres">
      <dgm:prSet presAssocID="{BA686BB1-ED3B-4F48-ADF3-CCA9CBF538F8}" presName="root2" presStyleCnt="0"/>
      <dgm:spPr/>
    </dgm:pt>
    <dgm:pt modelId="{DDD9F301-902D-4F04-9243-9F2B77093E34}" type="pres">
      <dgm:prSet presAssocID="{BA686BB1-ED3B-4F48-ADF3-CCA9CBF538F8}" presName="LevelTwoTextNode" presStyleLbl="node4" presStyleIdx="21" presStyleCnt="37" custScaleX="105733" custScaleY="135696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3A40748-3D01-4EBF-A3D0-AA4573F784FB}" type="pres">
      <dgm:prSet presAssocID="{BA686BB1-ED3B-4F48-ADF3-CCA9CBF538F8}" presName="level3hierChild" presStyleCnt="0"/>
      <dgm:spPr/>
    </dgm:pt>
    <dgm:pt modelId="{FB9201F0-6F81-4B86-8F33-6D040EF76BC3}" type="pres">
      <dgm:prSet presAssocID="{2E1EA35D-59D5-45D3-84F8-0260994138A8}" presName="conn2-1" presStyleLbl="parChTrans1D4" presStyleIdx="22" presStyleCnt="37"/>
      <dgm:spPr/>
      <dgm:t>
        <a:bodyPr/>
        <a:lstStyle/>
        <a:p>
          <a:endParaRPr lang="tr-TR"/>
        </a:p>
      </dgm:t>
    </dgm:pt>
    <dgm:pt modelId="{C1A82D5E-41B7-4839-99CD-9C43A4770303}" type="pres">
      <dgm:prSet presAssocID="{2E1EA35D-59D5-45D3-84F8-0260994138A8}" presName="connTx" presStyleLbl="parChTrans1D4" presStyleIdx="22" presStyleCnt="37"/>
      <dgm:spPr/>
      <dgm:t>
        <a:bodyPr/>
        <a:lstStyle/>
        <a:p>
          <a:endParaRPr lang="tr-TR"/>
        </a:p>
      </dgm:t>
    </dgm:pt>
    <dgm:pt modelId="{6DA3A9E5-8155-41DF-A900-4346DA445BDC}" type="pres">
      <dgm:prSet presAssocID="{39BE50DA-96B3-4618-BC53-F8410C9065FE}" presName="root2" presStyleCnt="0"/>
      <dgm:spPr/>
    </dgm:pt>
    <dgm:pt modelId="{C3D6630E-9BB3-4AD2-A113-B989705A1350}" type="pres">
      <dgm:prSet presAssocID="{39BE50DA-96B3-4618-BC53-F8410C9065FE}" presName="LevelTwoTextNode" presStyleLbl="node4" presStyleIdx="22" presStyleCnt="37" custScaleX="105733" custScaleY="135696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3BFC8903-63E3-476D-99B4-948C781F3CA4}" type="pres">
      <dgm:prSet presAssocID="{39BE50DA-96B3-4618-BC53-F8410C9065FE}" presName="level3hierChild" presStyleCnt="0"/>
      <dgm:spPr/>
    </dgm:pt>
    <dgm:pt modelId="{13B702EF-4084-414D-91EE-81F6CF5A6485}" type="pres">
      <dgm:prSet presAssocID="{E319DF2F-20E2-4294-B603-47E90EB6AC17}" presName="conn2-1" presStyleLbl="parChTrans1D4" presStyleIdx="23" presStyleCnt="37"/>
      <dgm:spPr/>
      <dgm:t>
        <a:bodyPr/>
        <a:lstStyle/>
        <a:p>
          <a:endParaRPr lang="tr-TR"/>
        </a:p>
      </dgm:t>
    </dgm:pt>
    <dgm:pt modelId="{A031D944-2781-4BAA-A503-6BDFD19059FC}" type="pres">
      <dgm:prSet presAssocID="{E319DF2F-20E2-4294-B603-47E90EB6AC17}" presName="connTx" presStyleLbl="parChTrans1D4" presStyleIdx="23" presStyleCnt="37"/>
      <dgm:spPr/>
      <dgm:t>
        <a:bodyPr/>
        <a:lstStyle/>
        <a:p>
          <a:endParaRPr lang="tr-TR"/>
        </a:p>
      </dgm:t>
    </dgm:pt>
    <dgm:pt modelId="{27DA299A-2B8C-4F61-A3D8-474FFF864CAF}" type="pres">
      <dgm:prSet presAssocID="{70F0BB49-10B7-4982-8FA1-8972AE084DDF}" presName="root2" presStyleCnt="0"/>
      <dgm:spPr/>
    </dgm:pt>
    <dgm:pt modelId="{504D3FFA-5BF3-49EE-B783-3AB8D9286EFD}" type="pres">
      <dgm:prSet presAssocID="{70F0BB49-10B7-4982-8FA1-8972AE084DDF}" presName="LevelTwoTextNode" presStyleLbl="node4" presStyleIdx="23" presStyleCnt="37" custScaleX="105733" custScaleY="135696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8341BDEB-C950-41C0-81AF-0B531BA502F9}" type="pres">
      <dgm:prSet presAssocID="{70F0BB49-10B7-4982-8FA1-8972AE084DDF}" presName="level3hierChild" presStyleCnt="0"/>
      <dgm:spPr/>
    </dgm:pt>
    <dgm:pt modelId="{7C527192-EDE8-48E0-BF0E-B8A08DF2FEF8}" type="pres">
      <dgm:prSet presAssocID="{9531FF5E-372D-4B3D-85F7-A230DC0AB3CD}" presName="conn2-1" presStyleLbl="parChTrans1D4" presStyleIdx="24" presStyleCnt="37"/>
      <dgm:spPr/>
      <dgm:t>
        <a:bodyPr/>
        <a:lstStyle/>
        <a:p>
          <a:endParaRPr lang="tr-TR"/>
        </a:p>
      </dgm:t>
    </dgm:pt>
    <dgm:pt modelId="{766AB841-0BE0-4055-A997-D501C96E2636}" type="pres">
      <dgm:prSet presAssocID="{9531FF5E-372D-4B3D-85F7-A230DC0AB3CD}" presName="connTx" presStyleLbl="parChTrans1D4" presStyleIdx="24" presStyleCnt="37"/>
      <dgm:spPr/>
      <dgm:t>
        <a:bodyPr/>
        <a:lstStyle/>
        <a:p>
          <a:endParaRPr lang="tr-TR"/>
        </a:p>
      </dgm:t>
    </dgm:pt>
    <dgm:pt modelId="{96B9CBBD-A826-4847-A6F9-6D2B23E42D7C}" type="pres">
      <dgm:prSet presAssocID="{93B43F6B-A4A8-46E5-BA5B-D710C7198055}" presName="root2" presStyleCnt="0"/>
      <dgm:spPr/>
    </dgm:pt>
    <dgm:pt modelId="{0FE8FD87-E7D2-4707-8E32-5090FD899C81}" type="pres">
      <dgm:prSet presAssocID="{93B43F6B-A4A8-46E5-BA5B-D710C7198055}" presName="LevelTwoTextNode" presStyleLbl="node4" presStyleIdx="24" presStyleCnt="37" custScaleX="105733" custScaleY="135696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8E2795F3-3567-4B43-ABA5-8409FDAB5853}" type="pres">
      <dgm:prSet presAssocID="{93B43F6B-A4A8-46E5-BA5B-D710C7198055}" presName="level3hierChild" presStyleCnt="0"/>
      <dgm:spPr/>
    </dgm:pt>
    <dgm:pt modelId="{0B8E22D3-D641-4B2E-921B-F7A658EE4739}" type="pres">
      <dgm:prSet presAssocID="{6C507E4C-25BD-41CA-A362-13AEF9DC3F87}" presName="conn2-1" presStyleLbl="parChTrans1D4" presStyleIdx="25" presStyleCnt="37"/>
      <dgm:spPr/>
      <dgm:t>
        <a:bodyPr/>
        <a:lstStyle/>
        <a:p>
          <a:endParaRPr lang="tr-TR"/>
        </a:p>
      </dgm:t>
    </dgm:pt>
    <dgm:pt modelId="{87CF4729-92DC-4617-B828-B0946E9E890F}" type="pres">
      <dgm:prSet presAssocID="{6C507E4C-25BD-41CA-A362-13AEF9DC3F87}" presName="connTx" presStyleLbl="parChTrans1D4" presStyleIdx="25" presStyleCnt="37"/>
      <dgm:spPr/>
      <dgm:t>
        <a:bodyPr/>
        <a:lstStyle/>
        <a:p>
          <a:endParaRPr lang="tr-TR"/>
        </a:p>
      </dgm:t>
    </dgm:pt>
    <dgm:pt modelId="{08BB8F5B-8E2B-4688-A39D-470F68CE1997}" type="pres">
      <dgm:prSet presAssocID="{B824A29C-09CB-423A-8F32-6AA0A5461938}" presName="root2" presStyleCnt="0"/>
      <dgm:spPr/>
    </dgm:pt>
    <dgm:pt modelId="{626E2D3B-2744-44C5-97C0-5B06B0268FF7}" type="pres">
      <dgm:prSet presAssocID="{B824A29C-09CB-423A-8F32-6AA0A5461938}" presName="LevelTwoTextNode" presStyleLbl="node4" presStyleIdx="25" presStyleCnt="37" custScaleX="105733" custScaleY="135696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10E25148-CA8B-4752-9216-7AED359EE0B2}" type="pres">
      <dgm:prSet presAssocID="{B824A29C-09CB-423A-8F32-6AA0A5461938}" presName="level3hierChild" presStyleCnt="0"/>
      <dgm:spPr/>
    </dgm:pt>
    <dgm:pt modelId="{7399613E-EA32-4C27-A51D-D238769B9599}" type="pres">
      <dgm:prSet presAssocID="{3FFA1EC6-D57F-409A-84D6-B018BF78E339}" presName="conn2-1" presStyleLbl="parChTrans1D4" presStyleIdx="26" presStyleCnt="37"/>
      <dgm:spPr/>
      <dgm:t>
        <a:bodyPr/>
        <a:lstStyle/>
        <a:p>
          <a:endParaRPr lang="tr-TR"/>
        </a:p>
      </dgm:t>
    </dgm:pt>
    <dgm:pt modelId="{E8E15F43-FAC7-4563-9481-E286FF1FE8A2}" type="pres">
      <dgm:prSet presAssocID="{3FFA1EC6-D57F-409A-84D6-B018BF78E339}" presName="connTx" presStyleLbl="parChTrans1D4" presStyleIdx="26" presStyleCnt="37"/>
      <dgm:spPr/>
      <dgm:t>
        <a:bodyPr/>
        <a:lstStyle/>
        <a:p>
          <a:endParaRPr lang="tr-TR"/>
        </a:p>
      </dgm:t>
    </dgm:pt>
    <dgm:pt modelId="{21848763-392F-4EAA-8894-6D800A07F808}" type="pres">
      <dgm:prSet presAssocID="{EF0B7817-CAE5-4F2A-8C13-8AE8E0B2543C}" presName="root2" presStyleCnt="0"/>
      <dgm:spPr/>
    </dgm:pt>
    <dgm:pt modelId="{757C001B-6915-4338-989E-80481FB19E0F}" type="pres">
      <dgm:prSet presAssocID="{EF0B7817-CAE5-4F2A-8C13-8AE8E0B2543C}" presName="LevelTwoTextNode" presStyleLbl="node4" presStyleIdx="26" presStyleCnt="37" custScaleX="101648" custScaleY="14260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384A9EAB-C8DA-44CF-92DD-1919897A6D5A}" type="pres">
      <dgm:prSet presAssocID="{EF0B7817-CAE5-4F2A-8C13-8AE8E0B2543C}" presName="level3hierChild" presStyleCnt="0"/>
      <dgm:spPr/>
    </dgm:pt>
    <dgm:pt modelId="{DBB48260-6E68-42DA-A4B1-90B5254F8342}" type="pres">
      <dgm:prSet presAssocID="{64F367F0-0783-4229-8FF4-42C578B1AA2B}" presName="conn2-1" presStyleLbl="parChTrans1D4" presStyleIdx="27" presStyleCnt="37"/>
      <dgm:spPr/>
      <dgm:t>
        <a:bodyPr/>
        <a:lstStyle/>
        <a:p>
          <a:endParaRPr lang="tr-TR"/>
        </a:p>
      </dgm:t>
    </dgm:pt>
    <dgm:pt modelId="{95509B21-341F-449E-BCAA-C9C99459E99D}" type="pres">
      <dgm:prSet presAssocID="{64F367F0-0783-4229-8FF4-42C578B1AA2B}" presName="connTx" presStyleLbl="parChTrans1D4" presStyleIdx="27" presStyleCnt="37"/>
      <dgm:spPr/>
      <dgm:t>
        <a:bodyPr/>
        <a:lstStyle/>
        <a:p>
          <a:endParaRPr lang="tr-TR"/>
        </a:p>
      </dgm:t>
    </dgm:pt>
    <dgm:pt modelId="{4412BCB6-87FA-46FF-BA89-00625D15F896}" type="pres">
      <dgm:prSet presAssocID="{5BDE85A9-A928-42F2-A371-D1E12D591D75}" presName="root2" presStyleCnt="0"/>
      <dgm:spPr/>
    </dgm:pt>
    <dgm:pt modelId="{D0563A88-83AA-4B05-AD2E-BD69D80FDA07}" type="pres">
      <dgm:prSet presAssocID="{5BDE85A9-A928-42F2-A371-D1E12D591D75}" presName="LevelTwoTextNode" presStyleLbl="node4" presStyleIdx="27" presStyleCnt="37" custScaleX="101648" custScaleY="14260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06683E85-E158-4F28-942E-2EEC6120AAE1}" type="pres">
      <dgm:prSet presAssocID="{5BDE85A9-A928-42F2-A371-D1E12D591D75}" presName="level3hierChild" presStyleCnt="0"/>
      <dgm:spPr/>
    </dgm:pt>
    <dgm:pt modelId="{C1E78FD6-D024-443B-B07B-194C07070060}" type="pres">
      <dgm:prSet presAssocID="{EC5DFC06-937C-4F84-B1A4-A496CAB82E09}" presName="conn2-1" presStyleLbl="parChTrans1D4" presStyleIdx="28" presStyleCnt="37"/>
      <dgm:spPr/>
      <dgm:t>
        <a:bodyPr/>
        <a:lstStyle/>
        <a:p>
          <a:endParaRPr lang="tr-TR"/>
        </a:p>
      </dgm:t>
    </dgm:pt>
    <dgm:pt modelId="{9E04EE7B-9C79-48F3-8C6A-4C71F339A333}" type="pres">
      <dgm:prSet presAssocID="{EC5DFC06-937C-4F84-B1A4-A496CAB82E09}" presName="connTx" presStyleLbl="parChTrans1D4" presStyleIdx="28" presStyleCnt="37"/>
      <dgm:spPr/>
      <dgm:t>
        <a:bodyPr/>
        <a:lstStyle/>
        <a:p>
          <a:endParaRPr lang="tr-TR"/>
        </a:p>
      </dgm:t>
    </dgm:pt>
    <dgm:pt modelId="{87FB9BFB-CABE-4512-BBEC-04BB102F884F}" type="pres">
      <dgm:prSet presAssocID="{5A656CA1-102D-4FCA-8596-A9498EF2C9A6}" presName="root2" presStyleCnt="0"/>
      <dgm:spPr/>
    </dgm:pt>
    <dgm:pt modelId="{5FD16265-D519-4A9B-B040-E601570F786B}" type="pres">
      <dgm:prSet presAssocID="{5A656CA1-102D-4FCA-8596-A9498EF2C9A6}" presName="LevelTwoTextNode" presStyleLbl="node4" presStyleIdx="28" presStyleCnt="37" custScaleX="101648" custScaleY="14260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5DB6C9D6-ACBF-4AD9-8709-6F11E359D91A}" type="pres">
      <dgm:prSet presAssocID="{5A656CA1-102D-4FCA-8596-A9498EF2C9A6}" presName="level3hierChild" presStyleCnt="0"/>
      <dgm:spPr/>
    </dgm:pt>
    <dgm:pt modelId="{06755FB0-E884-4115-9007-BFC69AC16676}" type="pres">
      <dgm:prSet presAssocID="{8296D470-6FE2-4105-B016-9743070F9064}" presName="conn2-1" presStyleLbl="parChTrans1D4" presStyleIdx="29" presStyleCnt="37"/>
      <dgm:spPr/>
      <dgm:t>
        <a:bodyPr/>
        <a:lstStyle/>
        <a:p>
          <a:endParaRPr lang="tr-TR"/>
        </a:p>
      </dgm:t>
    </dgm:pt>
    <dgm:pt modelId="{0C3B50F4-8BDB-44C1-A875-54A8360C7572}" type="pres">
      <dgm:prSet presAssocID="{8296D470-6FE2-4105-B016-9743070F9064}" presName="connTx" presStyleLbl="parChTrans1D4" presStyleIdx="29" presStyleCnt="37"/>
      <dgm:spPr/>
      <dgm:t>
        <a:bodyPr/>
        <a:lstStyle/>
        <a:p>
          <a:endParaRPr lang="tr-TR"/>
        </a:p>
      </dgm:t>
    </dgm:pt>
    <dgm:pt modelId="{1606720D-794A-41D8-B867-3368CECAC08F}" type="pres">
      <dgm:prSet presAssocID="{16D982E3-FEE6-4C51-8101-20106A7970F8}" presName="root2" presStyleCnt="0"/>
      <dgm:spPr/>
    </dgm:pt>
    <dgm:pt modelId="{E66F0DF8-568F-448A-8ED8-464AB09D68AB}" type="pres">
      <dgm:prSet presAssocID="{16D982E3-FEE6-4C51-8101-20106A7970F8}" presName="LevelTwoTextNode" presStyleLbl="node4" presStyleIdx="29" presStyleCnt="37" custScaleX="105733" custScaleY="135696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591FDF0C-DD4C-4300-B317-36E3D5113AC7}" type="pres">
      <dgm:prSet presAssocID="{16D982E3-FEE6-4C51-8101-20106A7970F8}" presName="level3hierChild" presStyleCnt="0"/>
      <dgm:spPr/>
    </dgm:pt>
    <dgm:pt modelId="{C8DE6BA7-4519-491E-99EC-D1243D675C3C}" type="pres">
      <dgm:prSet presAssocID="{8E01716C-F429-4B42-8E86-4B1AB2ED3AA9}" presName="conn2-1" presStyleLbl="parChTrans1D4" presStyleIdx="30" presStyleCnt="37"/>
      <dgm:spPr/>
      <dgm:t>
        <a:bodyPr/>
        <a:lstStyle/>
        <a:p>
          <a:endParaRPr lang="tr-TR"/>
        </a:p>
      </dgm:t>
    </dgm:pt>
    <dgm:pt modelId="{4B9B9012-9C98-4D34-B16E-CF6603943C6F}" type="pres">
      <dgm:prSet presAssocID="{8E01716C-F429-4B42-8E86-4B1AB2ED3AA9}" presName="connTx" presStyleLbl="parChTrans1D4" presStyleIdx="30" presStyleCnt="37"/>
      <dgm:spPr/>
      <dgm:t>
        <a:bodyPr/>
        <a:lstStyle/>
        <a:p>
          <a:endParaRPr lang="tr-TR"/>
        </a:p>
      </dgm:t>
    </dgm:pt>
    <dgm:pt modelId="{5C1577BA-B720-4CC6-A76C-F2C4A783FB29}" type="pres">
      <dgm:prSet presAssocID="{B37EAB8A-8C5A-46A4-8EA9-23E10FB04EAC}" presName="root2" presStyleCnt="0"/>
      <dgm:spPr/>
    </dgm:pt>
    <dgm:pt modelId="{F00E4063-E2AD-4640-A319-B546792B9819}" type="pres">
      <dgm:prSet presAssocID="{B37EAB8A-8C5A-46A4-8EA9-23E10FB04EAC}" presName="LevelTwoTextNode" presStyleLbl="node4" presStyleIdx="30" presStyleCnt="37" custScaleX="105733" custScaleY="135696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ECEEEC8B-69F7-4FBE-9462-02DE8735AC28}" type="pres">
      <dgm:prSet presAssocID="{B37EAB8A-8C5A-46A4-8EA9-23E10FB04EAC}" presName="level3hierChild" presStyleCnt="0"/>
      <dgm:spPr/>
    </dgm:pt>
    <dgm:pt modelId="{F079328A-2BCD-46A7-AE51-7CB70EF61D80}" type="pres">
      <dgm:prSet presAssocID="{9D14F5F6-F5FC-4363-83A0-6E4C1609A7AF}" presName="conn2-1" presStyleLbl="parChTrans1D3" presStyleIdx="3" presStyleCnt="5"/>
      <dgm:spPr/>
      <dgm:t>
        <a:bodyPr/>
        <a:lstStyle/>
        <a:p>
          <a:endParaRPr lang="tr-TR"/>
        </a:p>
      </dgm:t>
    </dgm:pt>
    <dgm:pt modelId="{3B1AF48D-8B9E-4FBD-B2FB-AA7CF2DCD272}" type="pres">
      <dgm:prSet presAssocID="{9D14F5F6-F5FC-4363-83A0-6E4C1609A7AF}" presName="connTx" presStyleLbl="parChTrans1D3" presStyleIdx="3" presStyleCnt="5"/>
      <dgm:spPr/>
      <dgm:t>
        <a:bodyPr/>
        <a:lstStyle/>
        <a:p>
          <a:endParaRPr lang="tr-TR"/>
        </a:p>
      </dgm:t>
    </dgm:pt>
    <dgm:pt modelId="{26F90629-D2D9-4A70-9F4B-B36A6E5BC656}" type="pres">
      <dgm:prSet presAssocID="{056BE926-7B4F-48D3-8E0E-FC7354AFCCCB}" presName="root2" presStyleCnt="0"/>
      <dgm:spPr/>
    </dgm:pt>
    <dgm:pt modelId="{EE962BD3-1B13-47C9-81CD-586F81AA387F}" type="pres">
      <dgm:prSet presAssocID="{056BE926-7B4F-48D3-8E0E-FC7354AFCCCB}" presName="LevelTwoTextNode" presStyleLbl="node3" presStyleIdx="3" presStyleCnt="5" custScaleX="109789" custScaleY="114593" custLinFactY="-400000" custLinFactNeighborY="-41745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960FB735-3F5C-4152-873B-86FD4D4716B1}" type="pres">
      <dgm:prSet presAssocID="{056BE926-7B4F-48D3-8E0E-FC7354AFCCCB}" presName="level3hierChild" presStyleCnt="0"/>
      <dgm:spPr/>
    </dgm:pt>
    <dgm:pt modelId="{10770B54-9DFF-4B79-A824-CCC8B31AAEBD}" type="pres">
      <dgm:prSet presAssocID="{7CFC2400-D84B-4991-B777-A10AAFBF989E}" presName="conn2-1" presStyleLbl="parChTrans1D4" presStyleIdx="31" presStyleCnt="37"/>
      <dgm:spPr/>
      <dgm:t>
        <a:bodyPr/>
        <a:lstStyle/>
        <a:p>
          <a:endParaRPr lang="tr-TR"/>
        </a:p>
      </dgm:t>
    </dgm:pt>
    <dgm:pt modelId="{7BFA0FC9-6482-433E-9320-45BA780BE846}" type="pres">
      <dgm:prSet presAssocID="{7CFC2400-D84B-4991-B777-A10AAFBF989E}" presName="connTx" presStyleLbl="parChTrans1D4" presStyleIdx="31" presStyleCnt="37"/>
      <dgm:spPr/>
      <dgm:t>
        <a:bodyPr/>
        <a:lstStyle/>
        <a:p>
          <a:endParaRPr lang="tr-TR"/>
        </a:p>
      </dgm:t>
    </dgm:pt>
    <dgm:pt modelId="{B2E743CC-B1FD-4160-A914-DD5EF0728CA9}" type="pres">
      <dgm:prSet presAssocID="{EE3478D4-3535-490A-AE6C-21FBA9C3029D}" presName="root2" presStyleCnt="0"/>
      <dgm:spPr/>
    </dgm:pt>
    <dgm:pt modelId="{6A244A3D-0C1A-4317-90CC-5341CB078F27}" type="pres">
      <dgm:prSet presAssocID="{EE3478D4-3535-490A-AE6C-21FBA9C3029D}" presName="LevelTwoTextNode" presStyleLbl="node4" presStyleIdx="31" presStyleCnt="37" custScaleX="109789" custScaleY="114593" custLinFactY="-400000" custLinFactNeighborY="-41745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1C3DBB4A-9C00-4B37-B2B7-E0A0BF9E897B}" type="pres">
      <dgm:prSet presAssocID="{EE3478D4-3535-490A-AE6C-21FBA9C3029D}" presName="level3hierChild" presStyleCnt="0"/>
      <dgm:spPr/>
    </dgm:pt>
    <dgm:pt modelId="{DA5620E9-B2CB-49C5-9C65-F5E9D428DEF1}" type="pres">
      <dgm:prSet presAssocID="{D58F98F9-F795-490F-990F-3C4714DC28E5}" presName="conn2-1" presStyleLbl="parChTrans1D4" presStyleIdx="32" presStyleCnt="37"/>
      <dgm:spPr/>
      <dgm:t>
        <a:bodyPr/>
        <a:lstStyle/>
        <a:p>
          <a:endParaRPr lang="tr-TR"/>
        </a:p>
      </dgm:t>
    </dgm:pt>
    <dgm:pt modelId="{28E378B3-1560-4FDB-B555-08DCDCCC9DC0}" type="pres">
      <dgm:prSet presAssocID="{D58F98F9-F795-490F-990F-3C4714DC28E5}" presName="connTx" presStyleLbl="parChTrans1D4" presStyleIdx="32" presStyleCnt="37"/>
      <dgm:spPr/>
      <dgm:t>
        <a:bodyPr/>
        <a:lstStyle/>
        <a:p>
          <a:endParaRPr lang="tr-TR"/>
        </a:p>
      </dgm:t>
    </dgm:pt>
    <dgm:pt modelId="{7099017D-B604-435E-9B20-CCC914B1FE1E}" type="pres">
      <dgm:prSet presAssocID="{05D43B2D-00EC-4772-BAF1-E4FBEFFD4490}" presName="root2" presStyleCnt="0"/>
      <dgm:spPr/>
    </dgm:pt>
    <dgm:pt modelId="{AED535DF-2C06-40BB-B13B-E493C3C89CFA}" type="pres">
      <dgm:prSet presAssocID="{05D43B2D-00EC-4772-BAF1-E4FBEFFD4490}" presName="LevelTwoTextNode" presStyleLbl="node4" presStyleIdx="32" presStyleCnt="37" custScaleX="109789" custScaleY="114593" custLinFactY="-400000" custLinFactNeighborY="-41745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3D3EB265-BB20-4F55-99AF-6BFD282998D8}" type="pres">
      <dgm:prSet presAssocID="{05D43B2D-00EC-4772-BAF1-E4FBEFFD4490}" presName="level3hierChild" presStyleCnt="0"/>
      <dgm:spPr/>
    </dgm:pt>
    <dgm:pt modelId="{AB90B399-00BE-43ED-AE7C-5E2C14BEDC1C}" type="pres">
      <dgm:prSet presAssocID="{28C2E6A7-78F0-4B6B-BAB1-500B2DCAC60F}" presName="conn2-1" presStyleLbl="parChTrans1D4" presStyleIdx="33" presStyleCnt="37"/>
      <dgm:spPr/>
      <dgm:t>
        <a:bodyPr/>
        <a:lstStyle/>
        <a:p>
          <a:endParaRPr lang="tr-TR"/>
        </a:p>
      </dgm:t>
    </dgm:pt>
    <dgm:pt modelId="{ED4A0DD0-9EE3-4FCF-AD9C-853765D26002}" type="pres">
      <dgm:prSet presAssocID="{28C2E6A7-78F0-4B6B-BAB1-500B2DCAC60F}" presName="connTx" presStyleLbl="parChTrans1D4" presStyleIdx="33" presStyleCnt="37"/>
      <dgm:spPr/>
      <dgm:t>
        <a:bodyPr/>
        <a:lstStyle/>
        <a:p>
          <a:endParaRPr lang="tr-TR"/>
        </a:p>
      </dgm:t>
    </dgm:pt>
    <dgm:pt modelId="{E3A53273-A301-4076-9B99-5CC0B7C7F5EE}" type="pres">
      <dgm:prSet presAssocID="{FBC53A6B-E59B-47D5-B637-46AD89B3012D}" presName="root2" presStyleCnt="0"/>
      <dgm:spPr/>
    </dgm:pt>
    <dgm:pt modelId="{D60D5122-C98E-4C43-B00A-CDC2D3BE1B7D}" type="pres">
      <dgm:prSet presAssocID="{FBC53A6B-E59B-47D5-B637-46AD89B3012D}" presName="LevelTwoTextNode" presStyleLbl="node4" presStyleIdx="33" presStyleCnt="37" custScaleX="109789" custScaleY="114593" custLinFactY="-400000" custLinFactNeighborY="-41745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9A636DB5-4D6B-4EBD-BBD2-E26565F3E8D4}" type="pres">
      <dgm:prSet presAssocID="{FBC53A6B-E59B-47D5-B637-46AD89B3012D}" presName="level3hierChild" presStyleCnt="0"/>
      <dgm:spPr/>
    </dgm:pt>
    <dgm:pt modelId="{96EF3F3D-0DB0-453E-9038-386B656E2D0E}" type="pres">
      <dgm:prSet presAssocID="{ECA5EC79-FB6F-4F0E-8F37-907C84E35E3A}" presName="conn2-1" presStyleLbl="parChTrans1D3" presStyleIdx="4" presStyleCnt="5"/>
      <dgm:spPr/>
      <dgm:t>
        <a:bodyPr/>
        <a:lstStyle/>
        <a:p>
          <a:endParaRPr lang="tr-TR"/>
        </a:p>
      </dgm:t>
    </dgm:pt>
    <dgm:pt modelId="{DF8A28DA-6A77-4218-B943-3033219F6B7D}" type="pres">
      <dgm:prSet presAssocID="{ECA5EC79-FB6F-4F0E-8F37-907C84E35E3A}" presName="connTx" presStyleLbl="parChTrans1D3" presStyleIdx="4" presStyleCnt="5"/>
      <dgm:spPr/>
      <dgm:t>
        <a:bodyPr/>
        <a:lstStyle/>
        <a:p>
          <a:endParaRPr lang="tr-TR"/>
        </a:p>
      </dgm:t>
    </dgm:pt>
    <dgm:pt modelId="{0E9B1B37-6401-44F9-9C5E-876F6EF8B23D}" type="pres">
      <dgm:prSet presAssocID="{75316C6B-5E1F-4639-952C-FD3093BF2064}" presName="root2" presStyleCnt="0"/>
      <dgm:spPr/>
    </dgm:pt>
    <dgm:pt modelId="{7E1A2215-FBC5-496A-8309-3D49F1C4E385}" type="pres">
      <dgm:prSet presAssocID="{75316C6B-5E1F-4639-952C-FD3093BF2064}" presName="LevelTwoTextNode" presStyleLbl="node3" presStyleIdx="4" presStyleCnt="5" custLinFactY="-300000" custLinFactNeighborX="0" custLinFactNeighborY="-32804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62AFF359-3127-43F9-80CC-1B2ED4B1E37D}" type="pres">
      <dgm:prSet presAssocID="{75316C6B-5E1F-4639-952C-FD3093BF2064}" presName="level3hierChild" presStyleCnt="0"/>
      <dgm:spPr/>
    </dgm:pt>
    <dgm:pt modelId="{D77CAB3D-C08D-4428-9620-A04CD2468E84}" type="pres">
      <dgm:prSet presAssocID="{F3C9E751-7E3F-4BA8-9854-9C2941FF6F42}" presName="conn2-1" presStyleLbl="parChTrans1D4" presStyleIdx="34" presStyleCnt="37"/>
      <dgm:spPr/>
      <dgm:t>
        <a:bodyPr/>
        <a:lstStyle/>
        <a:p>
          <a:endParaRPr lang="tr-TR"/>
        </a:p>
      </dgm:t>
    </dgm:pt>
    <dgm:pt modelId="{3C97BB94-DD0A-4016-85E9-325867E75116}" type="pres">
      <dgm:prSet presAssocID="{F3C9E751-7E3F-4BA8-9854-9C2941FF6F42}" presName="connTx" presStyleLbl="parChTrans1D4" presStyleIdx="34" presStyleCnt="37"/>
      <dgm:spPr/>
      <dgm:t>
        <a:bodyPr/>
        <a:lstStyle/>
        <a:p>
          <a:endParaRPr lang="tr-TR"/>
        </a:p>
      </dgm:t>
    </dgm:pt>
    <dgm:pt modelId="{BF3EC039-BF5D-4A3E-B28F-51D6243D7B5F}" type="pres">
      <dgm:prSet presAssocID="{DA290CBE-66AD-4186-9F09-84F8DAF6FF33}" presName="root2" presStyleCnt="0"/>
      <dgm:spPr/>
    </dgm:pt>
    <dgm:pt modelId="{AD00DE68-3DF3-48CE-BFD1-EBAFF2444BFD}" type="pres">
      <dgm:prSet presAssocID="{DA290CBE-66AD-4186-9F09-84F8DAF6FF33}" presName="LevelTwoTextNode" presStyleLbl="node4" presStyleIdx="34" presStyleCnt="37" custLinFactY="-300000" custLinFactNeighborX="0" custLinFactNeighborY="-32804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AB82C73E-41AC-4CD5-A946-0CDC1BAE504A}" type="pres">
      <dgm:prSet presAssocID="{DA290CBE-66AD-4186-9F09-84F8DAF6FF33}" presName="level3hierChild" presStyleCnt="0"/>
      <dgm:spPr/>
    </dgm:pt>
    <dgm:pt modelId="{C4B493F4-6623-4826-8BB9-D61420B85493}" type="pres">
      <dgm:prSet presAssocID="{728B3E8F-3A83-42A7-9B6F-F5966230868C}" presName="conn2-1" presStyleLbl="parChTrans1D4" presStyleIdx="35" presStyleCnt="37"/>
      <dgm:spPr/>
      <dgm:t>
        <a:bodyPr/>
        <a:lstStyle/>
        <a:p>
          <a:endParaRPr lang="tr-TR"/>
        </a:p>
      </dgm:t>
    </dgm:pt>
    <dgm:pt modelId="{D201A772-B580-448E-9583-CE94F6B7CFDF}" type="pres">
      <dgm:prSet presAssocID="{728B3E8F-3A83-42A7-9B6F-F5966230868C}" presName="connTx" presStyleLbl="parChTrans1D4" presStyleIdx="35" presStyleCnt="37"/>
      <dgm:spPr/>
      <dgm:t>
        <a:bodyPr/>
        <a:lstStyle/>
        <a:p>
          <a:endParaRPr lang="tr-TR"/>
        </a:p>
      </dgm:t>
    </dgm:pt>
    <dgm:pt modelId="{DECC1E71-273D-431C-82AB-5D80B2410777}" type="pres">
      <dgm:prSet presAssocID="{5F064F52-695A-416E-8CA0-9FAAA0BB5EEE}" presName="root2" presStyleCnt="0"/>
      <dgm:spPr/>
    </dgm:pt>
    <dgm:pt modelId="{EB68D9F9-41FE-495B-BA58-7B921ECA75ED}" type="pres">
      <dgm:prSet presAssocID="{5F064F52-695A-416E-8CA0-9FAAA0BB5EEE}" presName="LevelTwoTextNode" presStyleLbl="node4" presStyleIdx="35" presStyleCnt="37" custLinFactY="-300000" custLinFactNeighborX="0" custLinFactNeighborY="-32804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10D4F646-8BE6-44AC-92FD-88DADAB64163}" type="pres">
      <dgm:prSet presAssocID="{5F064F52-695A-416E-8CA0-9FAAA0BB5EEE}" presName="level3hierChild" presStyleCnt="0"/>
      <dgm:spPr/>
    </dgm:pt>
    <dgm:pt modelId="{4BD7D540-0850-48CF-9C23-C1462C345153}" type="pres">
      <dgm:prSet presAssocID="{060D7A02-F87E-4B71-9742-E4055E2E53AB}" presName="conn2-1" presStyleLbl="parChTrans1D4" presStyleIdx="36" presStyleCnt="37"/>
      <dgm:spPr/>
      <dgm:t>
        <a:bodyPr/>
        <a:lstStyle/>
        <a:p>
          <a:endParaRPr lang="tr-TR"/>
        </a:p>
      </dgm:t>
    </dgm:pt>
    <dgm:pt modelId="{DC3BD345-0A13-42DF-9C54-EAE3AC6A9A0A}" type="pres">
      <dgm:prSet presAssocID="{060D7A02-F87E-4B71-9742-E4055E2E53AB}" presName="connTx" presStyleLbl="parChTrans1D4" presStyleIdx="36" presStyleCnt="37"/>
      <dgm:spPr/>
      <dgm:t>
        <a:bodyPr/>
        <a:lstStyle/>
        <a:p>
          <a:endParaRPr lang="tr-TR"/>
        </a:p>
      </dgm:t>
    </dgm:pt>
    <dgm:pt modelId="{651E70F4-B2C7-4110-BE80-4B699FA7156D}" type="pres">
      <dgm:prSet presAssocID="{0FBE9294-DCCA-4622-A570-0F4A6E95C2CE}" presName="root2" presStyleCnt="0"/>
      <dgm:spPr/>
    </dgm:pt>
    <dgm:pt modelId="{B2FA14ED-1E74-4883-925A-50320B4F292F}" type="pres">
      <dgm:prSet presAssocID="{0FBE9294-DCCA-4622-A570-0F4A6E95C2CE}" presName="LevelTwoTextNode" presStyleLbl="node4" presStyleIdx="36" presStyleCnt="37" custLinFactY="-300000" custLinFactNeighborX="0" custLinFactNeighborY="-32804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D7A442DB-DC5E-43CC-9D58-2F2AF6F36A97}" type="pres">
      <dgm:prSet presAssocID="{0FBE9294-DCCA-4622-A570-0F4A6E95C2CE}" presName="level3hierChild" presStyleCnt="0"/>
      <dgm:spPr/>
    </dgm:pt>
    <dgm:pt modelId="{5528ED3A-EA4E-4FB7-9640-D07F66272DD5}" type="pres">
      <dgm:prSet presAssocID="{448DA757-4FC7-4C59-8C15-316BBC7DB6F2}" presName="conn2-1" presStyleLbl="parChTrans1D2" presStyleIdx="4" presStyleCnt="5"/>
      <dgm:spPr/>
      <dgm:t>
        <a:bodyPr/>
        <a:lstStyle/>
        <a:p>
          <a:endParaRPr lang="tr-TR"/>
        </a:p>
      </dgm:t>
    </dgm:pt>
    <dgm:pt modelId="{E272805C-D224-43DA-B0DD-7B4D2622DB14}" type="pres">
      <dgm:prSet presAssocID="{448DA757-4FC7-4C59-8C15-316BBC7DB6F2}" presName="connTx" presStyleLbl="parChTrans1D2" presStyleIdx="4" presStyleCnt="5"/>
      <dgm:spPr/>
      <dgm:t>
        <a:bodyPr/>
        <a:lstStyle/>
        <a:p>
          <a:endParaRPr lang="tr-TR"/>
        </a:p>
      </dgm:t>
    </dgm:pt>
    <dgm:pt modelId="{16557DDC-60D9-49EF-A9F7-099CC778523E}" type="pres">
      <dgm:prSet presAssocID="{6CAC2E97-F135-49E9-B36B-A897B7ECE61E}" presName="root2" presStyleCnt="0"/>
      <dgm:spPr/>
    </dgm:pt>
    <dgm:pt modelId="{E4B36D66-F859-4D80-A611-3169F195C5D7}" type="pres">
      <dgm:prSet presAssocID="{6CAC2E97-F135-49E9-B36B-A897B7ECE61E}" presName="LevelTwoTextNode" presStyleLbl="node2" presStyleIdx="4" presStyleCnt="5" custLinFactY="-145631" custLinFactNeighborY="-20000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AAA140CD-21E4-40FD-B12D-85647FD0AF64}" type="pres">
      <dgm:prSet presAssocID="{6CAC2E97-F135-49E9-B36B-A897B7ECE61E}" presName="level3hierChild" presStyleCnt="0"/>
      <dgm:spPr/>
    </dgm:pt>
  </dgm:ptLst>
  <dgm:cxnLst>
    <dgm:cxn modelId="{0B59E79A-DF92-4EBB-B96F-EA6EB1E36737}" type="presOf" srcId="{F3B91CF2-DA44-482C-9DCA-93FF68C821E4}" destId="{0AF9FA9F-5886-40A2-8F78-1F4035297B6C}" srcOrd="1" destOrd="0" presId="urn:microsoft.com/office/officeart/2008/layout/HorizontalMultiLevelHierarchy"/>
    <dgm:cxn modelId="{2F812826-D804-4F0C-9B9B-B1B631B3B19D}" type="presOf" srcId="{8296D470-6FE2-4105-B016-9743070F9064}" destId="{06755FB0-E884-4115-9007-BFC69AC16676}" srcOrd="0" destOrd="0" presId="urn:microsoft.com/office/officeart/2008/layout/HorizontalMultiLevelHierarchy"/>
    <dgm:cxn modelId="{8E503BB4-8AC9-4C5F-8F46-62A17A46161A}" type="presOf" srcId="{4DC7EE70-2557-405E-94FA-F5F475EC5D25}" destId="{4787DF8A-C1B8-47C2-8E4D-C68B16A0743C}" srcOrd="0" destOrd="0" presId="urn:microsoft.com/office/officeart/2008/layout/HorizontalMultiLevelHierarchy"/>
    <dgm:cxn modelId="{3D88FDBC-8347-4562-9879-12261653EF60}" type="presOf" srcId="{A0E55FCC-4C6D-490B-8B2E-824245234633}" destId="{BCD27AA3-F13C-40D3-8670-961C331EBD3D}" srcOrd="0" destOrd="0" presId="urn:microsoft.com/office/officeart/2008/layout/HorizontalMultiLevelHierarchy"/>
    <dgm:cxn modelId="{4A5E618A-32F8-4241-BBD1-343EE5787620}" type="presOf" srcId="{B9313A8C-24C7-4D26-A8EB-610E63FE84C9}" destId="{3D4AB7BA-1DFF-4A20-850B-B54A8BE06AFB}" srcOrd="0" destOrd="0" presId="urn:microsoft.com/office/officeart/2008/layout/HorizontalMultiLevelHierarchy"/>
    <dgm:cxn modelId="{8C4BE341-B788-4C98-AC89-D0D857B59E42}" type="presOf" srcId="{3C396DA4-1A66-48D3-BED5-5D50A62B4217}" destId="{E73E8E2C-FEAA-4D8F-84D2-9CAB4F211C14}" srcOrd="0" destOrd="0" presId="urn:microsoft.com/office/officeart/2008/layout/HorizontalMultiLevelHierarchy"/>
    <dgm:cxn modelId="{38586F20-34B5-4DD1-A084-5F45A6F6D1B9}" type="presOf" srcId="{812DA310-C122-4112-8678-41D3FCB85D76}" destId="{2FECF984-E1E5-4A83-8293-B1CCC69EDC43}" srcOrd="0" destOrd="0" presId="urn:microsoft.com/office/officeart/2008/layout/HorizontalMultiLevelHierarchy"/>
    <dgm:cxn modelId="{FD0732C6-AB82-454C-90DD-1E6703F0AD08}" type="presOf" srcId="{7CFC2400-D84B-4991-B777-A10AAFBF989E}" destId="{10770B54-9DFF-4B79-A824-CCC8B31AAEBD}" srcOrd="0" destOrd="0" presId="urn:microsoft.com/office/officeart/2008/layout/HorizontalMultiLevelHierarchy"/>
    <dgm:cxn modelId="{13D0FFB0-93F6-4569-80C7-CB952F3BA94B}" type="presOf" srcId="{8FAF3777-4B0B-4752-919D-234FDE1C0FBB}" destId="{081625F8-13F0-407E-B38A-EEAA0EB36B92}" srcOrd="0" destOrd="0" presId="urn:microsoft.com/office/officeart/2008/layout/HorizontalMultiLevelHierarchy"/>
    <dgm:cxn modelId="{9A642DA1-DF10-4233-BD46-5C9DDB3B9EE3}" type="presOf" srcId="{5BDE85A9-A928-42F2-A371-D1E12D591D75}" destId="{D0563A88-83AA-4B05-AD2E-BD69D80FDA07}" srcOrd="0" destOrd="0" presId="urn:microsoft.com/office/officeart/2008/layout/HorizontalMultiLevelHierarchy"/>
    <dgm:cxn modelId="{8D131A7E-B588-47A3-8D19-C7FE0457699D}" srcId="{948DFFE5-8359-4980-96FB-B856BEA8A076}" destId="{D731389B-1D58-4253-A478-4DBE9B3B6245}" srcOrd="0" destOrd="0" parTransId="{E31290DD-B27D-4940-BD92-5B2E7FC0AA72}" sibTransId="{D8BC45EE-0F10-4C27-A916-CE73D9318A03}"/>
    <dgm:cxn modelId="{88293B7A-98D5-4FFC-8272-332F5D704439}" type="presOf" srcId="{70F0BB49-10B7-4982-8FA1-8972AE084DDF}" destId="{504D3FFA-5BF3-49EE-B783-3AB8D9286EFD}" srcOrd="0" destOrd="0" presId="urn:microsoft.com/office/officeart/2008/layout/HorizontalMultiLevelHierarchy"/>
    <dgm:cxn modelId="{4FE14F0C-AD4F-4A2B-A5F8-6B0E1AF42C4F}" srcId="{A5D88048-5D0F-46EA-92AE-D60AD2EC199C}" destId="{FCC376EE-A618-42F5-8A55-CB2C7C323C68}" srcOrd="0" destOrd="0" parTransId="{0558B470-A307-4B15-99D8-A1561A116415}" sibTransId="{C8E78695-C02E-4421-975F-06D79EADA7E4}"/>
    <dgm:cxn modelId="{1669C59E-E334-420E-B784-62242FE82F37}" type="presOf" srcId="{E319DF2F-20E2-4294-B603-47E90EB6AC17}" destId="{13B702EF-4084-414D-91EE-81F6CF5A6485}" srcOrd="0" destOrd="0" presId="urn:microsoft.com/office/officeart/2008/layout/HorizontalMultiLevelHierarchy"/>
    <dgm:cxn modelId="{0975CA05-928A-4ACC-994F-D1C93DEF2023}" type="presOf" srcId="{20789D6C-6F24-4B2B-93F3-DF09A5643ECD}" destId="{85093BA2-0221-4EB3-8FF5-4B288296AF1A}" srcOrd="0" destOrd="0" presId="urn:microsoft.com/office/officeart/2008/layout/HorizontalMultiLevelHierarchy"/>
    <dgm:cxn modelId="{806508BB-36D4-49E9-B871-FB8952282CD9}" type="presOf" srcId="{93B43F6B-A4A8-46E5-BA5B-D710C7198055}" destId="{0FE8FD87-E7D2-4707-8E32-5090FD899C81}" srcOrd="0" destOrd="0" presId="urn:microsoft.com/office/officeart/2008/layout/HorizontalMultiLevelHierarchy"/>
    <dgm:cxn modelId="{55CB9E5C-FB15-406B-AE60-608C8C6265E3}" type="presOf" srcId="{365DE4A3-7F82-4436-B0B6-2DAF53FC704D}" destId="{EF9DAA9E-2FCF-41C4-8001-20E96B032194}" srcOrd="0" destOrd="0" presId="urn:microsoft.com/office/officeart/2008/layout/HorizontalMultiLevelHierarchy"/>
    <dgm:cxn modelId="{45088B73-56E6-4C00-AE03-347C6F6BB384}" type="presOf" srcId="{28C2E6A7-78F0-4B6B-BAB1-500B2DCAC60F}" destId="{AB90B399-00BE-43ED-AE7C-5E2C14BEDC1C}" srcOrd="0" destOrd="0" presId="urn:microsoft.com/office/officeart/2008/layout/HorizontalMultiLevelHierarchy"/>
    <dgm:cxn modelId="{7AA6C364-0B49-4BFF-B6F5-EA2F38426BD5}" type="presOf" srcId="{8296D470-6FE2-4105-B016-9743070F9064}" destId="{0C3B50F4-8BDB-44C1-A875-54A8360C7572}" srcOrd="1" destOrd="0" presId="urn:microsoft.com/office/officeart/2008/layout/HorizontalMultiLevelHierarchy"/>
    <dgm:cxn modelId="{C544AD19-EA4F-4C9F-BAB9-9F9EB521A483}" srcId="{365DE4A3-7F82-4436-B0B6-2DAF53FC704D}" destId="{64AB4EBB-BC2F-4F00-9578-D47BA6DF4A4D}" srcOrd="0" destOrd="0" parTransId="{B9313A8C-24C7-4D26-A8EB-610E63FE84C9}" sibTransId="{387BF4AD-F361-4592-951E-EE5F9F644BA3}"/>
    <dgm:cxn modelId="{9FA9AB0D-6DDE-4BDA-AD85-0ACBF82D5338}" srcId="{FCC376EE-A618-42F5-8A55-CB2C7C323C68}" destId="{70F0BB49-10B7-4982-8FA1-8972AE084DDF}" srcOrd="7" destOrd="0" parTransId="{E319DF2F-20E2-4294-B603-47E90EB6AC17}" sibTransId="{11FF77A0-945A-4288-A145-4CA13BB84F88}"/>
    <dgm:cxn modelId="{4AB4263F-9EAE-4E97-B598-AA3209248EF7}" type="presOf" srcId="{BB316439-FE5D-41B4-AE5A-BB6D02DEA686}" destId="{FE53D80E-ADD9-43AA-A956-02E2AA54E2ED}" srcOrd="1" destOrd="0" presId="urn:microsoft.com/office/officeart/2008/layout/HorizontalMultiLevelHierarchy"/>
    <dgm:cxn modelId="{7017A904-5363-4D35-92D8-34980860EA81}" type="presOf" srcId="{3C396DA4-1A66-48D3-BED5-5D50A62B4217}" destId="{2AF59F55-B655-409F-9612-C3614120DA26}" srcOrd="1" destOrd="0" presId="urn:microsoft.com/office/officeart/2008/layout/HorizontalMultiLevelHierarchy"/>
    <dgm:cxn modelId="{6BCD5C59-8ACD-4D5F-B258-E1E8DB9C3DEF}" srcId="{FCC376EE-A618-42F5-8A55-CB2C7C323C68}" destId="{5DF539FE-D03B-4A3C-AA66-0EA60CE1D496}" srcOrd="3" destOrd="0" parTransId="{1D3DFFE5-863B-4DFC-9586-9B48CFBF4495}" sibTransId="{8C47A51F-0061-41CB-9BB3-8618F79DDCEA}"/>
    <dgm:cxn modelId="{82D7730D-16BE-4AA3-AFE5-67BD54AF7745}" type="presOf" srcId="{5A656CA1-102D-4FCA-8596-A9498EF2C9A6}" destId="{5FD16265-D519-4A9B-B040-E601570F786B}" srcOrd="0" destOrd="0" presId="urn:microsoft.com/office/officeart/2008/layout/HorizontalMultiLevelHierarchy"/>
    <dgm:cxn modelId="{4165A9E7-5BEB-4704-BBC0-12C85C4FE57A}" type="presOf" srcId="{ADFC2A14-DA55-4FCE-87C9-1B310AE74D3F}" destId="{BDFE5A95-2E9F-42D2-A559-74FC8BE81A65}" srcOrd="1" destOrd="0" presId="urn:microsoft.com/office/officeart/2008/layout/HorizontalMultiLevelHierarchy"/>
    <dgm:cxn modelId="{0EB9D752-4385-45DA-A7BD-F6B46BB5D894}" type="presOf" srcId="{9FC3777A-6232-4AB9-B543-E780BF330724}" destId="{BBF139A0-0B33-4F99-ABF6-1B4EB5854B37}" srcOrd="1" destOrd="0" presId="urn:microsoft.com/office/officeart/2008/layout/HorizontalMultiLevelHierarchy"/>
    <dgm:cxn modelId="{E30C7EBA-4772-424A-8AA9-44704A705780}" type="presOf" srcId="{9531FF5E-372D-4B3D-85F7-A230DC0AB3CD}" destId="{7C527192-EDE8-48E0-BF0E-B8A08DF2FEF8}" srcOrd="0" destOrd="0" presId="urn:microsoft.com/office/officeart/2008/layout/HorizontalMultiLevelHierarchy"/>
    <dgm:cxn modelId="{15E9F435-31CB-456D-8FEC-F58FF5EBC376}" type="presOf" srcId="{728B3E8F-3A83-42A7-9B6F-F5966230868C}" destId="{C4B493F4-6623-4826-8BB9-D61420B85493}" srcOrd="0" destOrd="0" presId="urn:microsoft.com/office/officeart/2008/layout/HorizontalMultiLevelHierarchy"/>
    <dgm:cxn modelId="{028222C5-4582-4C84-B736-9D7008125984}" type="presOf" srcId="{EC5DFC06-937C-4F84-B1A4-A496CAB82E09}" destId="{9E04EE7B-9C79-48F3-8C6A-4C71F339A333}" srcOrd="1" destOrd="0" presId="urn:microsoft.com/office/officeart/2008/layout/HorizontalMultiLevelHierarchy"/>
    <dgm:cxn modelId="{AD5A3C20-23AA-4BAB-8DB5-FC7873F27327}" type="presOf" srcId="{BB316439-FE5D-41B4-AE5A-BB6D02DEA686}" destId="{69D7223E-4579-4B00-B83E-12AA6404E830}" srcOrd="0" destOrd="0" presId="urn:microsoft.com/office/officeart/2008/layout/HorizontalMultiLevelHierarchy"/>
    <dgm:cxn modelId="{F061DDAC-4BF5-43D9-8603-9CAAA8CCC79E}" type="presOf" srcId="{75316C6B-5E1F-4639-952C-FD3093BF2064}" destId="{7E1A2215-FBC5-496A-8309-3D49F1C4E385}" srcOrd="0" destOrd="0" presId="urn:microsoft.com/office/officeart/2008/layout/HorizontalMultiLevelHierarchy"/>
    <dgm:cxn modelId="{DEA2B674-037C-468D-8152-2F7DC552FF08}" type="presOf" srcId="{EF0B7817-CAE5-4F2A-8C13-8AE8E0B2543C}" destId="{757C001B-6915-4338-989E-80481FB19E0F}" srcOrd="0" destOrd="0" presId="urn:microsoft.com/office/officeart/2008/layout/HorizontalMultiLevelHierarchy"/>
    <dgm:cxn modelId="{5109E528-F8B9-4418-A05C-29748F87D6C7}" type="presOf" srcId="{060D7A02-F87E-4B71-9742-E4055E2E53AB}" destId="{DC3BD345-0A13-42DF-9C54-EAE3AC6A9A0A}" srcOrd="1" destOrd="0" presId="urn:microsoft.com/office/officeart/2008/layout/HorizontalMultiLevelHierarchy"/>
    <dgm:cxn modelId="{E30A4FAE-813D-4070-BA81-12BAB122F6C6}" type="presOf" srcId="{ED275EE8-3FEA-4D74-9D12-00A4273DBDFE}" destId="{08571270-55CA-49AB-9752-E5F6E8F4D838}" srcOrd="0" destOrd="0" presId="urn:microsoft.com/office/officeart/2008/layout/HorizontalMultiLevelHierarchy"/>
    <dgm:cxn modelId="{588055A2-7059-4674-963A-9AF9F5995B1D}" type="presOf" srcId="{E31290DD-B27D-4940-BD92-5B2E7FC0AA72}" destId="{0FAEBCE3-82AF-4C89-BA12-931FEF4FB646}" srcOrd="0" destOrd="0" presId="urn:microsoft.com/office/officeart/2008/layout/HorizontalMultiLevelHierarchy"/>
    <dgm:cxn modelId="{BEAE2FA9-4FEF-494D-AC38-2DB18507E2DF}" srcId="{60ECC13A-C113-446A-8CA7-569955E6B0F2}" destId="{056BE926-7B4F-48D3-8E0E-FC7354AFCCCB}" srcOrd="2" destOrd="0" parTransId="{9D14F5F6-F5FC-4363-83A0-6E4C1609A7AF}" sibTransId="{660E09BE-9E2D-40DA-BB9C-84F07232E851}"/>
    <dgm:cxn modelId="{D5377795-8B8A-459E-A865-FFC2E969BA01}" type="presOf" srcId="{0FE02001-EF43-472A-ABBB-236E455A3B93}" destId="{16410A73-7711-4B4E-AE9C-8DAF9BE3D43B}" srcOrd="0" destOrd="0" presId="urn:microsoft.com/office/officeart/2008/layout/HorizontalMultiLevelHierarchy"/>
    <dgm:cxn modelId="{C4013396-92BA-4CE8-B27F-6A53B36C00AE}" type="presOf" srcId="{8E01716C-F429-4B42-8E86-4B1AB2ED3AA9}" destId="{C8DE6BA7-4519-491E-99EC-D1243D675C3C}" srcOrd="0" destOrd="0" presId="urn:microsoft.com/office/officeart/2008/layout/HorizontalMultiLevelHierarchy"/>
    <dgm:cxn modelId="{46A15919-07D9-40C4-B40B-92CCB590CBAB}" type="presOf" srcId="{64F367F0-0783-4229-8FF4-42C578B1AA2B}" destId="{95509B21-341F-449E-BCAA-C9C99459E99D}" srcOrd="1" destOrd="0" presId="urn:microsoft.com/office/officeart/2008/layout/HorizontalMultiLevelHierarchy"/>
    <dgm:cxn modelId="{0A141F40-A7E5-4B53-A1DF-74AA31AB140C}" srcId="{B824A29C-09CB-423A-8F32-6AA0A5461938}" destId="{EF0B7817-CAE5-4F2A-8C13-8AE8E0B2543C}" srcOrd="0" destOrd="0" parTransId="{3FFA1EC6-D57F-409A-84D6-B018BF78E339}" sibTransId="{42C63BF5-2B2E-4B29-8E4E-E570F89E89E3}"/>
    <dgm:cxn modelId="{CFD1EB91-0BB6-4C29-A972-711FB0F52AE1}" srcId="{E70FC4FA-32A2-4A64-9F1A-BC96C13E8CDB}" destId="{EF30E1A5-E90D-4E53-A75A-B69220A13025}" srcOrd="0" destOrd="0" parTransId="{8DD45D47-4C9B-4E29-906A-CD86B46D6718}" sibTransId="{724D3F6C-3EA0-406B-AB2C-189D4409CA1F}"/>
    <dgm:cxn modelId="{94438AB0-1B05-4268-A07B-D98A1E30C4D2}" type="presOf" srcId="{8DD45D47-4C9B-4E29-906A-CD86B46D6718}" destId="{799A694B-0306-464A-8348-2D52DCA46933}" srcOrd="0" destOrd="0" presId="urn:microsoft.com/office/officeart/2008/layout/HorizontalMultiLevelHierarchy"/>
    <dgm:cxn modelId="{E25849F8-AD66-4EFC-8CFD-E3C2E6EEF2F4}" type="presOf" srcId="{DE809637-C9CF-40E9-8E51-5ADC9B8AC59D}" destId="{E22BE4A7-61E5-4A9D-BF83-253B18A9C5F6}" srcOrd="0" destOrd="0" presId="urn:microsoft.com/office/officeart/2008/layout/HorizontalMultiLevelHierarchy"/>
    <dgm:cxn modelId="{D66EB17A-0721-4118-A566-891228E5FA9D}" type="presOf" srcId="{3FFA1EC6-D57F-409A-84D6-B018BF78E339}" destId="{E8E15F43-FAC7-4563-9481-E286FF1FE8A2}" srcOrd="1" destOrd="0" presId="urn:microsoft.com/office/officeart/2008/layout/HorizontalMultiLevelHierarchy"/>
    <dgm:cxn modelId="{BC26D28C-C609-4259-863D-4B3AE813C770}" type="presOf" srcId="{64AB4EBB-BC2F-4F00-9578-D47BA6DF4A4D}" destId="{CC45A664-544F-420F-915C-A94C6C617228}" srcOrd="0" destOrd="0" presId="urn:microsoft.com/office/officeart/2008/layout/HorizontalMultiLevelHierarchy"/>
    <dgm:cxn modelId="{7FF79AD9-F8EE-4541-9DF5-B387BCC5578C}" srcId="{144CE436-B9D6-4653-857C-7AB9986391BD}" destId="{C7D4BCDB-F9CD-47C6-BD30-990333D34C41}" srcOrd="0" destOrd="0" parTransId="{96918D6A-6EFE-47BA-83C1-EBC8F4ED14B2}" sibTransId="{0FD707B6-D8AF-43ED-A871-DC127213ADA0}"/>
    <dgm:cxn modelId="{48CA2A46-0F31-4A9C-B13A-64C9A1B7EEE2}" srcId="{E5299A66-4675-4766-817C-D1A0C99D5B15}" destId="{A268D58B-A301-4F66-9599-5483A4443FC3}" srcOrd="0" destOrd="0" parTransId="{C93A27AF-943F-40C3-AA9D-F2E3DBCBF7C8}" sibTransId="{F6B0B1A6-D824-45B4-9134-EF03FB20EB3D}"/>
    <dgm:cxn modelId="{2085E469-B12C-49F0-BC2E-F7F94B34CBE3}" type="presOf" srcId="{F6880EAE-EAAD-4272-A0CA-9EEF6D0BF7AB}" destId="{E79CAD70-6204-44A9-8CA0-DF7ACC116860}" srcOrd="1" destOrd="0" presId="urn:microsoft.com/office/officeart/2008/layout/HorizontalMultiLevelHierarchy"/>
    <dgm:cxn modelId="{F14FD3A8-9CCC-4D32-9901-6F302D0F6B4B}" type="presOf" srcId="{8FAF3777-4B0B-4752-919D-234FDE1C0FBB}" destId="{2C05C1D9-D518-485B-BE59-60A6E27222BA}" srcOrd="1" destOrd="0" presId="urn:microsoft.com/office/officeart/2008/layout/HorizontalMultiLevelHierarchy"/>
    <dgm:cxn modelId="{717EF5EF-A2B6-4F47-99A0-22DEB5C81F76}" srcId="{75316C6B-5E1F-4639-952C-FD3093BF2064}" destId="{DA290CBE-66AD-4186-9F09-84F8DAF6FF33}" srcOrd="0" destOrd="0" parTransId="{F3C9E751-7E3F-4BA8-9854-9C2941FF6F42}" sibTransId="{3430923C-AB86-4ED3-8BD3-8B07FE81EA2A}"/>
    <dgm:cxn modelId="{AE01B76C-BF7A-47A6-9B1B-B5371F6333C5}" type="presOf" srcId="{F3C9E751-7E3F-4BA8-9854-9C2941FF6F42}" destId="{D77CAB3D-C08D-4428-9620-A04CD2468E84}" srcOrd="0" destOrd="0" presId="urn:microsoft.com/office/officeart/2008/layout/HorizontalMultiLevelHierarchy"/>
    <dgm:cxn modelId="{2D4B2408-0FA8-44DB-BE24-CC13E1B11170}" srcId="{9FB41DE2-3E22-44BD-B8A2-0D2E46296538}" destId="{E70FC4FA-32A2-4A64-9F1A-BC96C13E8CDB}" srcOrd="0" destOrd="0" parTransId="{ED275EE8-3FEA-4D74-9D12-00A4273DBDFE}" sibTransId="{2B882928-1216-48BA-A828-F2719748B05C}"/>
    <dgm:cxn modelId="{2FBD9518-BBC0-45F7-9788-70E8A6D7200D}" srcId="{F298E562-5A87-4BEF-B3D0-D9F1A42B31FA}" destId="{365DE4A3-7F82-4436-B0B6-2DAF53FC704D}" srcOrd="0" destOrd="0" parTransId="{4DC7EE70-2557-405E-94FA-F5F475EC5D25}" sibTransId="{11406953-43F4-4578-A39C-B8661C9ED34F}"/>
    <dgm:cxn modelId="{9ACBB987-E6D7-4A3F-A965-FBBD6D386AA3}" type="presOf" srcId="{3FFA1EC6-D57F-409A-84D6-B018BF78E339}" destId="{7399613E-EA32-4C27-A51D-D238769B9599}" srcOrd="0" destOrd="0" presId="urn:microsoft.com/office/officeart/2008/layout/HorizontalMultiLevelHierarchy"/>
    <dgm:cxn modelId="{F26B4A57-8D27-42F5-BDD4-2DDF6328CD04}" type="presOf" srcId="{728B3E8F-3A83-42A7-9B6F-F5966230868C}" destId="{D201A772-B580-448E-9583-CE94F6B7CFDF}" srcOrd="1" destOrd="0" presId="urn:microsoft.com/office/officeart/2008/layout/HorizontalMultiLevelHierarchy"/>
    <dgm:cxn modelId="{1ABC0026-B259-4DB4-8A4A-6FDF5A8D0EE5}" type="presOf" srcId="{E319DF2F-20E2-4294-B603-47E90EB6AC17}" destId="{A031D944-2781-4BAA-A503-6BDFD19059FC}" srcOrd="1" destOrd="0" presId="urn:microsoft.com/office/officeart/2008/layout/HorizontalMultiLevelHierarchy"/>
    <dgm:cxn modelId="{9086F722-146E-4B49-9103-B3F998F1E0CC}" type="presOf" srcId="{EA019717-39E8-4DEE-89B3-5A93B5CC5C02}" destId="{033113B7-85C5-4155-834B-ED21107CB801}" srcOrd="0" destOrd="0" presId="urn:microsoft.com/office/officeart/2008/layout/HorizontalMultiLevelHierarchy"/>
    <dgm:cxn modelId="{1C0F895E-6C8D-4289-B7D0-DF65C6968791}" srcId="{0FE02001-EF43-472A-ABBB-236E455A3B93}" destId="{2864CE2F-AACC-46BD-923A-7E3155BA011B}" srcOrd="0" destOrd="0" parTransId="{9FC3777A-6232-4AB9-B543-E780BF330724}" sibTransId="{C826279C-88B8-4CCA-8184-8A4B11D62AB2}"/>
    <dgm:cxn modelId="{53E541C9-A066-454E-8031-CD8C47CFB58E}" type="presOf" srcId="{EE3478D4-3535-490A-AE6C-21FBA9C3029D}" destId="{6A244A3D-0C1A-4317-90CC-5341CB078F27}" srcOrd="0" destOrd="0" presId="urn:microsoft.com/office/officeart/2008/layout/HorizontalMultiLevelHierarchy"/>
    <dgm:cxn modelId="{2CFD1A62-B5AF-41ED-9D20-FD2E23F7F7CB}" srcId="{20748C1A-3140-449A-A363-58880D0F6EBC}" destId="{E5299A66-4675-4766-817C-D1A0C99D5B15}" srcOrd="0" destOrd="0" parTransId="{5DD42AAB-B795-48F2-8FE6-CCDF6529450B}" sibTransId="{80EBB76C-B6F9-44B6-A170-358A23635939}"/>
    <dgm:cxn modelId="{D7C3F488-F488-4B51-BC24-9C27D69580A4}" srcId="{64AB4EBB-BC2F-4F00-9578-D47BA6DF4A4D}" destId="{DE809637-C9CF-40E9-8E51-5ADC9B8AC59D}" srcOrd="0" destOrd="0" parTransId="{5A1CE523-EDDA-42B2-97B6-9079BAAB48FF}" sibTransId="{9C10E85B-D4E1-4284-87A6-6EEA195DBEBC}"/>
    <dgm:cxn modelId="{1021FA43-4AA9-4C96-AEB4-E8AA79ED50B4}" type="presOf" srcId="{D731389B-1D58-4253-A478-4DBE9B3B6245}" destId="{4BB731D4-9AA2-497F-A026-FF9576FBF95C}" srcOrd="0" destOrd="0" presId="urn:microsoft.com/office/officeart/2008/layout/HorizontalMultiLevelHierarchy"/>
    <dgm:cxn modelId="{462605FE-FED5-4E26-97C4-7B60A1AFE222}" type="presOf" srcId="{DA290CBE-66AD-4186-9F09-84F8DAF6FF33}" destId="{AD00DE68-3DF3-48CE-BFD1-EBAFF2444BFD}" srcOrd="0" destOrd="0" presId="urn:microsoft.com/office/officeart/2008/layout/HorizontalMultiLevelHierarchy"/>
    <dgm:cxn modelId="{0A0B9C9B-A9DA-4BF4-93E3-61D78DB8E760}" type="presOf" srcId="{28C2E6A7-78F0-4B6B-BAB1-500B2DCAC60F}" destId="{ED4A0DD0-9EE3-4FCF-AD9C-853765D26002}" srcOrd="1" destOrd="0" presId="urn:microsoft.com/office/officeart/2008/layout/HorizontalMultiLevelHierarchy"/>
    <dgm:cxn modelId="{D6A4B0B2-3968-47D1-A9E8-ADA8D3EAE194}" type="presOf" srcId="{87F31332-3CE4-4244-9400-D2CC16BF68F6}" destId="{6005553D-1F8F-4716-BE4E-F46042D7E500}" srcOrd="0" destOrd="0" presId="urn:microsoft.com/office/officeart/2008/layout/HorizontalMultiLevelHierarchy"/>
    <dgm:cxn modelId="{30179C17-B937-433B-A49F-6BF45F5076AB}" type="presOf" srcId="{9A534C46-6AE0-4617-8079-773FECC2B85F}" destId="{C27F093E-6AF0-44D0-935A-7ED70AE80009}" srcOrd="0" destOrd="0" presId="urn:microsoft.com/office/officeart/2008/layout/HorizontalMultiLevelHierarchy"/>
    <dgm:cxn modelId="{550DC2EE-CB2C-4546-92E7-B19B156F22BF}" type="presOf" srcId="{20748C1A-3140-449A-A363-58880D0F6EBC}" destId="{2D8A841C-6965-4F76-AD81-E7A14F76A3D7}" srcOrd="0" destOrd="0" presId="urn:microsoft.com/office/officeart/2008/layout/HorizontalMultiLevelHierarchy"/>
    <dgm:cxn modelId="{8C355C02-4801-4AB6-AF6B-CB932BC40188}" type="presOf" srcId="{E5299A66-4675-4766-817C-D1A0C99D5B15}" destId="{C17BB9CE-9C9A-4A8D-8691-3DD1E6C45900}" srcOrd="0" destOrd="0" presId="urn:microsoft.com/office/officeart/2008/layout/HorizontalMultiLevelHierarchy"/>
    <dgm:cxn modelId="{A132D7D0-D2B9-43E9-8DC4-36A657334A14}" type="presOf" srcId="{B37EAB8A-8C5A-46A4-8EA9-23E10FB04EAC}" destId="{F00E4063-E2AD-4640-A319-B546792B9819}" srcOrd="0" destOrd="0" presId="urn:microsoft.com/office/officeart/2008/layout/HorizontalMultiLevelHierarchy"/>
    <dgm:cxn modelId="{370F3A44-4D54-4657-9164-132440E86767}" type="presOf" srcId="{71E4B50E-2385-44D5-A4DE-39DD90CDA591}" destId="{6EA978FA-0CEC-4EE4-AF30-9DCC5D0CBEDC}" srcOrd="0" destOrd="0" presId="urn:microsoft.com/office/officeart/2008/layout/HorizontalMultiLevelHierarchy"/>
    <dgm:cxn modelId="{7CDA0FAE-C0F5-4E50-ADFF-EA6682C84AB3}" srcId="{FCC376EE-A618-42F5-8A55-CB2C7C323C68}" destId="{BF7060BE-3801-4137-9488-F8EF1674E38B}" srcOrd="0" destOrd="0" parTransId="{ADFC2A14-DA55-4FCE-87C9-1B310AE74D3F}" sibTransId="{24A7389E-3270-491D-BE62-501C9C167BB5}"/>
    <dgm:cxn modelId="{4B900756-C8DF-40EF-80F8-0D893CE45AEC}" type="presOf" srcId="{056BE926-7B4F-48D3-8E0E-FC7354AFCCCB}" destId="{EE962BD3-1B13-47C9-81CD-586F81AA387F}" srcOrd="0" destOrd="0" presId="urn:microsoft.com/office/officeart/2008/layout/HorizontalMultiLevelHierarchy"/>
    <dgm:cxn modelId="{3E954050-DCF4-4880-B2D0-0929390E47D8}" type="presOf" srcId="{7CFC2400-D84B-4991-B777-A10AAFBF989E}" destId="{7BFA0FC9-6482-433E-9320-45BA780BE846}" srcOrd="1" destOrd="0" presId="urn:microsoft.com/office/officeart/2008/layout/HorizontalMultiLevelHierarchy"/>
    <dgm:cxn modelId="{1BBD7471-B1D2-4544-BB55-534C8B449A99}" type="presOf" srcId="{05D43B2D-00EC-4772-BAF1-E4FBEFFD4490}" destId="{AED535DF-2C06-40BB-B13B-E493C3C89CFA}" srcOrd="0" destOrd="0" presId="urn:microsoft.com/office/officeart/2008/layout/HorizontalMultiLevelHierarchy"/>
    <dgm:cxn modelId="{5DE6FAC5-18DA-459B-AB68-305C462774FD}" type="presOf" srcId="{ED275EE8-3FEA-4D74-9D12-00A4273DBDFE}" destId="{CA08369C-5F42-4CF5-8285-0531C6964E7D}" srcOrd="1" destOrd="0" presId="urn:microsoft.com/office/officeart/2008/layout/HorizontalMultiLevelHierarchy"/>
    <dgm:cxn modelId="{B799251B-423D-4944-9CE5-1EC5E02C72D9}" type="presOf" srcId="{6CAC2E97-F135-49E9-B36B-A897B7ECE61E}" destId="{E4B36D66-F859-4D80-A611-3169F195C5D7}" srcOrd="0" destOrd="0" presId="urn:microsoft.com/office/officeart/2008/layout/HorizontalMultiLevelHierarchy"/>
    <dgm:cxn modelId="{CDC502B2-CE36-4FD8-98F3-FEB84BE3546A}" srcId="{FCC376EE-A618-42F5-8A55-CB2C7C323C68}" destId="{82969CCA-66C3-4584-A8F8-1F28C076ECFD}" srcOrd="4" destOrd="0" parTransId="{183A655B-6F95-4303-A2D2-92BEA6D18841}" sibTransId="{7B24BCA9-7865-4E3B-A7DD-DB175D97A42C}"/>
    <dgm:cxn modelId="{B73A1127-F141-4483-A272-A30ADE32D0DD}" type="presOf" srcId="{E31290DD-B27D-4940-BD92-5B2E7FC0AA72}" destId="{47509C2A-A822-402E-B64D-F94A1EA8DEAB}" srcOrd="1" destOrd="0" presId="urn:microsoft.com/office/officeart/2008/layout/HorizontalMultiLevelHierarchy"/>
    <dgm:cxn modelId="{F594726A-D931-4AD4-8EBA-5F3D2C808C18}" type="presOf" srcId="{F3B91CF2-DA44-482C-9DCA-93FF68C821E4}" destId="{9A32ACEB-8888-4AC8-BE4F-DFED191266A2}" srcOrd="0" destOrd="0" presId="urn:microsoft.com/office/officeart/2008/layout/HorizontalMultiLevelHierarchy"/>
    <dgm:cxn modelId="{8A8DFD26-4A82-460E-8E6F-90FD5FE21C31}" type="presOf" srcId="{B824A29C-09CB-423A-8F32-6AA0A5461938}" destId="{626E2D3B-2744-44C5-97C0-5B06B0268FF7}" srcOrd="0" destOrd="0" presId="urn:microsoft.com/office/officeart/2008/layout/HorizontalMultiLevelHierarchy"/>
    <dgm:cxn modelId="{E16AA05A-46FB-4D87-B84E-B377C2E7236B}" srcId="{51DECDAA-4340-4C34-9191-96116B2D014E}" destId="{9A534C46-6AE0-4617-8079-773FECC2B85F}" srcOrd="0" destOrd="0" parTransId="{F6880EAE-EAAD-4272-A0CA-9EEF6D0BF7AB}" sibTransId="{1210C179-14F0-46C1-9DBC-24D7868071EF}"/>
    <dgm:cxn modelId="{28455F8E-2A79-43B7-A7C7-F6596DAB19BF}" srcId="{60ECC13A-C113-446A-8CA7-569955E6B0F2}" destId="{948DFFE5-8359-4980-96FB-B856BEA8A076}" srcOrd="1" destOrd="0" parTransId="{0043C9B0-B411-4C2D-96E7-01954FE8B104}" sibTransId="{4E414AF4-9EF3-42FA-9C86-EB386C420ECB}"/>
    <dgm:cxn modelId="{CE3BE57D-842F-48C3-9054-707B9BE496A9}" type="presOf" srcId="{0043C9B0-B411-4C2D-96E7-01954FE8B104}" destId="{D5C9E559-69E8-48B8-AB96-E972576C95F4}" srcOrd="0" destOrd="0" presId="urn:microsoft.com/office/officeart/2008/layout/HorizontalMultiLevelHierarchy"/>
    <dgm:cxn modelId="{55A91523-9258-49CA-961F-0C2E59BE926E}" srcId="{FCC376EE-A618-42F5-8A55-CB2C7C323C68}" destId="{16D982E3-FEE6-4C51-8101-20106A7970F8}" srcOrd="10" destOrd="0" parTransId="{8296D470-6FE2-4105-B016-9743070F9064}" sibTransId="{B7238490-21DA-404A-844D-D792CA73E3DA}"/>
    <dgm:cxn modelId="{D8AAAE5C-FD00-4565-81B4-8EC948500B14}" type="presOf" srcId="{2E1EA35D-59D5-45D3-84F8-0260994138A8}" destId="{FB9201F0-6F81-4B86-8F33-6D040EF76BC3}" srcOrd="0" destOrd="0" presId="urn:microsoft.com/office/officeart/2008/layout/HorizontalMultiLevelHierarchy"/>
    <dgm:cxn modelId="{F1F9EC89-9090-4855-B372-817619CF0675}" type="presOf" srcId="{5A1CE523-EDDA-42B2-97B6-9079BAAB48FF}" destId="{9A9E5DFA-9CFE-4D9B-A354-ADBCB5B4D4FC}" srcOrd="1" destOrd="0" presId="urn:microsoft.com/office/officeart/2008/layout/HorizontalMultiLevelHierarchy"/>
    <dgm:cxn modelId="{9F4D881B-3489-45AC-BC24-DFF786FE5749}" type="presOf" srcId="{F298E562-5A87-4BEF-B3D0-D9F1A42B31FA}" destId="{E2CC37D6-37B2-4635-B533-4E13827B7C36}" srcOrd="0" destOrd="0" presId="urn:microsoft.com/office/officeart/2008/layout/HorizontalMultiLevelHierarchy"/>
    <dgm:cxn modelId="{67BA53CB-EC42-472D-ACC2-D01BEFBB19EC}" type="presOf" srcId="{5F064F52-695A-416E-8CA0-9FAAA0BB5EEE}" destId="{EB68D9F9-41FE-495B-BA58-7B921ECA75ED}" srcOrd="0" destOrd="0" presId="urn:microsoft.com/office/officeart/2008/layout/HorizontalMultiLevelHierarchy"/>
    <dgm:cxn modelId="{381C74B0-ACDF-4AA8-850B-EF21D7AC1029}" srcId="{EF30E1A5-E90D-4E53-A75A-B69220A13025}" destId="{0FE02001-EF43-472A-ABBB-236E455A3B93}" srcOrd="0" destOrd="0" parTransId="{71E4B50E-2385-44D5-A4DE-39DD90CDA591}" sibTransId="{D891263D-3756-4941-B839-F640513FE107}"/>
    <dgm:cxn modelId="{13D31665-CE7C-476F-90D4-5D6E7E4263DD}" srcId="{05D43B2D-00EC-4772-BAF1-E4FBEFFD4490}" destId="{FBC53A6B-E59B-47D5-B637-46AD89B3012D}" srcOrd="0" destOrd="0" parTransId="{28C2E6A7-78F0-4B6B-BAB1-500B2DCAC60F}" sibTransId="{C74DE13C-5C6C-42C9-AFAD-1F202C119DDA}"/>
    <dgm:cxn modelId="{C3AF3F47-4BF2-4827-BF99-87DF1EC25B1D}" srcId="{FCC376EE-A618-42F5-8A55-CB2C7C323C68}" destId="{20789D6C-6F24-4B2B-93F3-DF09A5643ECD}" srcOrd="2" destOrd="0" parTransId="{420A715D-0C0A-4C2D-A127-121CAD9CEB93}" sibTransId="{DD9E6259-7009-4D2B-8B0B-CB3853531D93}"/>
    <dgm:cxn modelId="{73490AD5-4B3C-4118-A7C3-27AFC170354F}" type="presOf" srcId="{B9313A8C-24C7-4D26-A8EB-610E63FE84C9}" destId="{45C69A44-FD80-4FEE-AB7E-1F1C20EE4023}" srcOrd="1" destOrd="0" presId="urn:microsoft.com/office/officeart/2008/layout/HorizontalMultiLevelHierarchy"/>
    <dgm:cxn modelId="{1DDED4AC-D9BE-43F2-B6D4-39EDAA82484A}" type="presOf" srcId="{ECA5EC79-FB6F-4F0E-8F37-907C84E35E3A}" destId="{DF8A28DA-6A77-4218-B943-3033219F6B7D}" srcOrd="1" destOrd="0" presId="urn:microsoft.com/office/officeart/2008/layout/HorizontalMultiLevelHierarchy"/>
    <dgm:cxn modelId="{A79C65C1-8374-4452-9F84-00E2A8C049B8}" srcId="{90CE8A2A-0151-4DA4-A733-7A4EBE6B9D4B}" destId="{20748C1A-3140-449A-A363-58880D0F6EBC}" srcOrd="0" destOrd="0" parTransId="{87F31332-3CE4-4244-9400-D2CC16BF68F6}" sibTransId="{EE295C7E-0201-41BF-A1CA-ED5D9D0D6BC7}"/>
    <dgm:cxn modelId="{E8B4439A-D49F-470F-80E9-D1B1860D45D4}" srcId="{EE3478D4-3535-490A-AE6C-21FBA9C3029D}" destId="{05D43B2D-00EC-4772-BAF1-E4FBEFFD4490}" srcOrd="0" destOrd="0" parTransId="{D58F98F9-F795-490F-990F-3C4714DC28E5}" sibTransId="{743E719F-282C-480D-AD01-581EEEEF47DF}"/>
    <dgm:cxn modelId="{DA73BCBF-6F14-4483-B205-5BF4223EB7CA}" type="presOf" srcId="{0FBE9294-DCCA-4622-A570-0F4A6E95C2CE}" destId="{B2FA14ED-1E74-4883-925A-50320B4F292F}" srcOrd="0" destOrd="0" presId="urn:microsoft.com/office/officeart/2008/layout/HorizontalMultiLevelHierarchy"/>
    <dgm:cxn modelId="{7E1A0AA7-79E6-45DE-8AFD-6DA31B6D0094}" type="presOf" srcId="{183A655B-6F95-4303-A2D2-92BEA6D18841}" destId="{DFF09140-0B3E-441E-BDEE-C21CB98BE3EE}" srcOrd="1" destOrd="0" presId="urn:microsoft.com/office/officeart/2008/layout/HorizontalMultiLevelHierarchy"/>
    <dgm:cxn modelId="{5573B744-D58C-4EA1-AED2-77A834A13A04}" type="presOf" srcId="{2E1EA35D-59D5-45D3-84F8-0260994138A8}" destId="{C1A82D5E-41B7-4839-99CD-9C43A4770303}" srcOrd="1" destOrd="0" presId="urn:microsoft.com/office/officeart/2008/layout/HorizontalMultiLevelHierarchy"/>
    <dgm:cxn modelId="{EAEBF477-D47A-498B-AF4F-1C79B33D4B64}" type="presOf" srcId="{060D7A02-F87E-4B71-9742-E4055E2E53AB}" destId="{4BD7D540-0850-48CF-9C23-C1462C345153}" srcOrd="0" destOrd="0" presId="urn:microsoft.com/office/officeart/2008/layout/HorizontalMultiLevelHierarchy"/>
    <dgm:cxn modelId="{33DDDDFE-278B-4546-AD3C-7A8B75771B9B}" type="presOf" srcId="{5DD42AAB-B795-48F2-8FE6-CCDF6529450B}" destId="{CF083BBC-F4D0-43C8-8014-CD41DC10B120}" srcOrd="0" destOrd="0" presId="urn:microsoft.com/office/officeart/2008/layout/HorizontalMultiLevelHierarchy"/>
    <dgm:cxn modelId="{6ADA7387-C752-439B-AB10-D14AA26FD224}" type="presOf" srcId="{16D982E3-FEE6-4C51-8101-20106A7970F8}" destId="{E66F0DF8-568F-448A-8ED8-464AB09D68AB}" srcOrd="0" destOrd="0" presId="urn:microsoft.com/office/officeart/2008/layout/HorizontalMultiLevelHierarchy"/>
    <dgm:cxn modelId="{02FCB0DE-99AD-407E-82A3-ADBA22D40B0C}" type="presOf" srcId="{ABB7C3B6-DD95-4055-AB91-9EEEFC915F9D}" destId="{B5CD09B5-3441-4909-B6A2-6D0FCCF6B34C}" srcOrd="0" destOrd="0" presId="urn:microsoft.com/office/officeart/2008/layout/HorizontalMultiLevelHierarchy"/>
    <dgm:cxn modelId="{A8B5D231-67F9-4521-9FCE-71FB02022609}" srcId="{60ECC13A-C113-446A-8CA7-569955E6B0F2}" destId="{75316C6B-5E1F-4639-952C-FD3093BF2064}" srcOrd="3" destOrd="0" parTransId="{ECA5EC79-FB6F-4F0E-8F37-907C84E35E3A}" sibTransId="{89F7E928-E077-4D9A-8A0B-415CD0CC6830}"/>
    <dgm:cxn modelId="{3089FE7C-A2A4-4817-9A53-A3190AB2D937}" type="presOf" srcId="{FCC376EE-A618-42F5-8A55-CB2C7C323C68}" destId="{054A8C5D-719F-455F-B2A5-CF9E632A3819}" srcOrd="0" destOrd="0" presId="urn:microsoft.com/office/officeart/2008/layout/HorizontalMultiLevelHierarchy"/>
    <dgm:cxn modelId="{44357F1D-5E1E-4A36-8A52-689F2D3DD632}" type="presOf" srcId="{5DD42AAB-B795-48F2-8FE6-CCDF6529450B}" destId="{93F6AB55-C3F1-4CB8-B4D3-B98230687CF9}" srcOrd="1" destOrd="0" presId="urn:microsoft.com/office/officeart/2008/layout/HorizontalMultiLevelHierarchy"/>
    <dgm:cxn modelId="{23C6D94B-FE8A-49B8-8627-7089CE1D14BC}" type="presOf" srcId="{9531FF5E-372D-4B3D-85F7-A230DC0AB3CD}" destId="{766AB841-0BE0-4055-A997-D501C96E2636}" srcOrd="1" destOrd="0" presId="urn:microsoft.com/office/officeart/2008/layout/HorizontalMultiLevelHierarchy"/>
    <dgm:cxn modelId="{04897C6D-C195-4517-B1DD-2EDFF321DA96}" type="presOf" srcId="{2864CE2F-AACC-46BD-923A-7E3155BA011B}" destId="{75533F6C-329F-4F6C-A606-1C1EE6CAFBFE}" srcOrd="0" destOrd="0" presId="urn:microsoft.com/office/officeart/2008/layout/HorizontalMultiLevelHierarchy"/>
    <dgm:cxn modelId="{B4F91ED4-6CB1-42C7-978B-F3218D056874}" type="presOf" srcId="{6C507E4C-25BD-41CA-A362-13AEF9DC3F87}" destId="{87CF4729-92DC-4617-B828-B0946E9E890F}" srcOrd="1" destOrd="0" presId="urn:microsoft.com/office/officeart/2008/layout/HorizontalMultiLevelHierarchy"/>
    <dgm:cxn modelId="{E213BE75-2B65-432D-B4AC-EF722ED727AC}" type="presOf" srcId="{71E4B50E-2385-44D5-A4DE-39DD90CDA591}" destId="{1A127CF4-C432-407B-A9E8-C94BB39846A9}" srcOrd="1" destOrd="0" presId="urn:microsoft.com/office/officeart/2008/layout/HorizontalMultiLevelHierarchy"/>
    <dgm:cxn modelId="{93D30EAD-8393-408C-ADD2-B28076587B93}" type="presOf" srcId="{0558B470-A307-4B15-99D8-A1561A116415}" destId="{D94D5593-9055-4C8F-B525-1F0C6E20CE54}" srcOrd="1" destOrd="0" presId="urn:microsoft.com/office/officeart/2008/layout/HorizontalMultiLevelHierarchy"/>
    <dgm:cxn modelId="{2CAA56F5-1A23-428B-AC0D-68AA21AE208F}" type="presOf" srcId="{51DECDAA-4340-4C34-9191-96116B2D014E}" destId="{797833D0-0331-42ED-8C50-0D6A84C6221E}" srcOrd="0" destOrd="0" presId="urn:microsoft.com/office/officeart/2008/layout/HorizontalMultiLevelHierarchy"/>
    <dgm:cxn modelId="{510ACBFC-EB78-47C0-BC11-4C677603B0D7}" srcId="{ABB7C3B6-DD95-4055-AB91-9EEEFC915F9D}" destId="{51DECDAA-4340-4C34-9191-96116B2D014E}" srcOrd="0" destOrd="0" parTransId="{A0E55FCC-4C6D-490B-8B2E-824245234633}" sibTransId="{4C36058C-6DDE-448C-A080-13D146F4DDCD}"/>
    <dgm:cxn modelId="{E19C419D-A208-452F-B3F8-5C67D2CEA595}" srcId="{C7D4BCDB-F9CD-47C6-BD30-990333D34C41}" destId="{60ECC13A-C113-446A-8CA7-569955E6B0F2}" srcOrd="3" destOrd="0" parTransId="{812DA310-C122-4112-8678-41D3FCB85D76}" sibTransId="{738475C6-5F29-4AEC-BB41-C2051AB6512B}"/>
    <dgm:cxn modelId="{021AD414-07DF-46DC-8ABE-52CF6A891941}" srcId="{C7D4BCDB-F9CD-47C6-BD30-990333D34C41}" destId="{6CAC2E97-F135-49E9-B36B-A897B7ECE61E}" srcOrd="4" destOrd="0" parTransId="{448DA757-4FC7-4C59-8C15-316BBC7DB6F2}" sibTransId="{B0796B22-6968-4DF3-9929-14D61F008FE4}"/>
    <dgm:cxn modelId="{259504D5-336A-474C-9527-9ECFA7E71702}" type="presOf" srcId="{0043C9B0-B411-4C2D-96E7-01954FE8B104}" destId="{F1E2A2C3-058A-40F8-A29C-7D5DC2E0BD06}" srcOrd="1" destOrd="0" presId="urn:microsoft.com/office/officeart/2008/layout/HorizontalMultiLevelHierarchy"/>
    <dgm:cxn modelId="{C8824165-20A6-4DBF-9033-6916BE2E6534}" srcId="{C7D4BCDB-F9CD-47C6-BD30-990333D34C41}" destId="{F298E562-5A87-4BEF-B3D0-D9F1A42B31FA}" srcOrd="0" destOrd="0" parTransId="{3C396DA4-1A66-48D3-BED5-5D50A62B4217}" sibTransId="{F9775A70-E690-4366-9AD3-AA071D8E75D7}"/>
    <dgm:cxn modelId="{7DB12D61-EE08-4F0B-B69C-F9F312880D48}" type="presOf" srcId="{8E01716C-F429-4B42-8E86-4B1AB2ED3AA9}" destId="{4B9B9012-9C98-4D34-B16E-CF6603943C6F}" srcOrd="1" destOrd="0" presId="urn:microsoft.com/office/officeart/2008/layout/HorizontalMultiLevelHierarchy"/>
    <dgm:cxn modelId="{ED59A259-B07A-43C1-830E-087541C27835}" type="presOf" srcId="{183A655B-6F95-4303-A2D2-92BEA6D18841}" destId="{68E3C5C4-2E39-4BA7-ABAA-91B60A6635FC}" srcOrd="0" destOrd="0" presId="urn:microsoft.com/office/officeart/2008/layout/HorizontalMultiLevelHierarchy"/>
    <dgm:cxn modelId="{E677B650-16F9-4445-ADB2-6B8B00A67BFC}" type="presOf" srcId="{9FB41DE2-3E22-44BD-B8A2-0D2E46296538}" destId="{57CA00C6-DE60-4A2A-AFB3-657232141378}" srcOrd="0" destOrd="0" presId="urn:microsoft.com/office/officeart/2008/layout/HorizontalMultiLevelHierarchy"/>
    <dgm:cxn modelId="{281FEEF5-22DD-41AF-8559-244EF3E57F73}" type="presOf" srcId="{52821AF8-E09E-412F-A94C-F515158F634E}" destId="{EF74A851-9173-4F26-8B43-FEBB20746C0A}" srcOrd="1" destOrd="0" presId="urn:microsoft.com/office/officeart/2008/layout/HorizontalMultiLevelHierarchy"/>
    <dgm:cxn modelId="{8A081D3A-CA3F-4A8D-B12C-6E8F39D68B04}" type="presOf" srcId="{0558B470-A307-4B15-99D8-A1561A116415}" destId="{3BDFD04A-A106-4596-B030-FB4CDD98C1FC}" srcOrd="0" destOrd="0" presId="urn:microsoft.com/office/officeart/2008/layout/HorizontalMultiLevelHierarchy"/>
    <dgm:cxn modelId="{41A3E57D-54B4-4CD1-91AC-5D20FDF5EA0D}" type="presOf" srcId="{EF30E1A5-E90D-4E53-A75A-B69220A13025}" destId="{E097F632-9A07-4B05-A24B-A05C739AC3A3}" srcOrd="0" destOrd="0" presId="urn:microsoft.com/office/officeart/2008/layout/HorizontalMultiLevelHierarchy"/>
    <dgm:cxn modelId="{C4B48107-5340-42B5-A1D6-4062FC98D226}" type="presOf" srcId="{90CE8A2A-0151-4DA4-A733-7A4EBE6B9D4B}" destId="{A6854744-EB75-4752-9065-703C251D99D2}" srcOrd="0" destOrd="0" presId="urn:microsoft.com/office/officeart/2008/layout/HorizontalMultiLevelHierarchy"/>
    <dgm:cxn modelId="{BD5C4580-BE9C-4327-AE4F-01C372A88A68}" srcId="{B824A29C-09CB-423A-8F32-6AA0A5461938}" destId="{5BDE85A9-A928-42F2-A371-D1E12D591D75}" srcOrd="1" destOrd="0" parTransId="{64F367F0-0783-4229-8FF4-42C578B1AA2B}" sibTransId="{2C9CA2C6-4FA2-4BDC-AEA6-D2AF645335B8}"/>
    <dgm:cxn modelId="{F566A630-11D7-49EE-AE03-A6516D3F80A4}" type="presOf" srcId="{9D14F5F6-F5FC-4363-83A0-6E4C1609A7AF}" destId="{F079328A-2BCD-46A7-AE51-7CB70EF61D80}" srcOrd="0" destOrd="0" presId="urn:microsoft.com/office/officeart/2008/layout/HorizontalMultiLevelHierarchy"/>
    <dgm:cxn modelId="{9EDCE96F-D988-46F6-8409-D33378EA292D}" type="presOf" srcId="{EC5DFC06-937C-4F84-B1A4-A496CAB82E09}" destId="{C1E78FD6-D024-443B-B07B-194C07070060}" srcOrd="0" destOrd="0" presId="urn:microsoft.com/office/officeart/2008/layout/HorizontalMultiLevelHierarchy"/>
    <dgm:cxn modelId="{8B1402F6-61C0-4623-8BFF-CC44D3963B8F}" type="presOf" srcId="{1BB49B2F-F6D6-460D-A29D-5B58540DE3D9}" destId="{77689957-F4E0-40EA-BC9E-19B30F33AF0E}" srcOrd="0" destOrd="0" presId="urn:microsoft.com/office/officeart/2008/layout/HorizontalMultiLevelHierarchy"/>
    <dgm:cxn modelId="{B5AE9ABD-A85B-4FB6-9640-D7E5CB3AD58A}" srcId="{DA290CBE-66AD-4186-9F09-84F8DAF6FF33}" destId="{5F064F52-695A-416E-8CA0-9FAAA0BB5EEE}" srcOrd="0" destOrd="0" parTransId="{728B3E8F-3A83-42A7-9B6F-F5966230868C}" sibTransId="{77CFE84A-2ED4-4BE3-B874-0F4A9A97CFF6}"/>
    <dgm:cxn modelId="{AF4C1693-9B00-4FAE-807D-170FC99356FD}" type="presOf" srcId="{E83212F6-BEE0-49B8-915D-C986CDE68892}" destId="{3D907E72-9C5E-461E-8E50-294418F44A4F}" srcOrd="0" destOrd="0" presId="urn:microsoft.com/office/officeart/2008/layout/HorizontalMultiLevelHierarchy"/>
    <dgm:cxn modelId="{48D36F28-D6C1-416E-96FD-E4B0ABE9BE51}" type="presOf" srcId="{1BB49B2F-F6D6-460D-A29D-5B58540DE3D9}" destId="{63D1C952-F2ED-4F9B-8345-F1A2916AC4E9}" srcOrd="1" destOrd="0" presId="urn:microsoft.com/office/officeart/2008/layout/HorizontalMultiLevelHierarchy"/>
    <dgm:cxn modelId="{91B771BA-BF99-419C-B3B9-09C76F9A4A05}" type="presOf" srcId="{1D3DFFE5-863B-4DFC-9586-9B48CFBF4495}" destId="{6CFD8FD1-82A2-4810-8EE9-6AF50868D3DB}" srcOrd="1" destOrd="0" presId="urn:microsoft.com/office/officeart/2008/layout/HorizontalMultiLevelHierarchy"/>
    <dgm:cxn modelId="{C7DC7270-713E-4713-B7BD-3FC569A592E5}" srcId="{C7D4BCDB-F9CD-47C6-BD30-990333D34C41}" destId="{20C8BD89-56E9-453A-9861-8541CF726EC6}" srcOrd="1" destOrd="0" parTransId="{F3B91CF2-DA44-482C-9DCA-93FF68C821E4}" sibTransId="{71E75687-A0EE-42EC-A539-9A120AA1BE5B}"/>
    <dgm:cxn modelId="{69BA8CAF-E7C8-479C-91BB-E4879E1E4EF8}" type="presOf" srcId="{ECA5EC79-FB6F-4F0E-8F37-907C84E35E3A}" destId="{96EF3F3D-0DB0-453E-9038-386B656E2D0E}" srcOrd="0" destOrd="0" presId="urn:microsoft.com/office/officeart/2008/layout/HorizontalMultiLevelHierarchy"/>
    <dgm:cxn modelId="{1E475693-B892-4275-9258-889CED5BDC7F}" type="presOf" srcId="{87F31332-3CE4-4244-9400-D2CC16BF68F6}" destId="{9446044A-753F-453A-B94B-2E1389466123}" srcOrd="1" destOrd="0" presId="urn:microsoft.com/office/officeart/2008/layout/HorizontalMultiLevelHierarchy"/>
    <dgm:cxn modelId="{171F429F-D309-41C0-B0C0-FC4B2E73665B}" type="presOf" srcId="{E70FC4FA-32A2-4A64-9F1A-BC96C13E8CDB}" destId="{4CE02D02-AB9D-4C71-82EE-7ABB09A15F60}" srcOrd="0" destOrd="0" presId="urn:microsoft.com/office/officeart/2008/layout/HorizontalMultiLevelHierarchy"/>
    <dgm:cxn modelId="{ACCFDE58-AFAC-4345-BC57-40E6B833DDBC}" srcId="{056BE926-7B4F-48D3-8E0E-FC7354AFCCCB}" destId="{EE3478D4-3535-490A-AE6C-21FBA9C3029D}" srcOrd="0" destOrd="0" parTransId="{7CFC2400-D84B-4991-B777-A10AAFBF989E}" sibTransId="{ADCE5752-CC93-4123-BAD1-1212211822D8}"/>
    <dgm:cxn modelId="{90D8FA93-25A6-4DC8-9731-BDB14D92726A}" type="presOf" srcId="{5DF539FE-D03B-4A3C-AA66-0EA60CE1D496}" destId="{24A2E8E5-D52A-457B-BA9C-48462FB7C689}" srcOrd="0" destOrd="0" presId="urn:microsoft.com/office/officeart/2008/layout/HorizontalMultiLevelHierarchy"/>
    <dgm:cxn modelId="{FA9CC533-7DD4-4B23-8DF6-B0B970FE0C0E}" type="presOf" srcId="{448DA757-4FC7-4C59-8C15-316BBC7DB6F2}" destId="{5528ED3A-EA4E-4FB7-9640-D07F66272DD5}" srcOrd="0" destOrd="0" presId="urn:microsoft.com/office/officeart/2008/layout/HorizontalMultiLevelHierarchy"/>
    <dgm:cxn modelId="{EBAF109C-569B-479E-9004-98177B3D6D86}" type="presOf" srcId="{D58F98F9-F795-490F-990F-3C4714DC28E5}" destId="{28E378B3-1560-4FDB-B555-08DCDCCC9DC0}" srcOrd="1" destOrd="0" presId="urn:microsoft.com/office/officeart/2008/layout/HorizontalMultiLevelHierarchy"/>
    <dgm:cxn modelId="{4931964F-D933-4B33-8677-90D6BDE12BAC}" type="presOf" srcId="{948DFFE5-8359-4980-96FB-B856BEA8A076}" destId="{835A21AC-D9BD-47F6-8879-04500C0B986D}" srcOrd="0" destOrd="0" presId="urn:microsoft.com/office/officeart/2008/layout/HorizontalMultiLevelHierarchy"/>
    <dgm:cxn modelId="{3EC3509C-FCD4-4FCF-9B1F-0EACEBF86021}" type="presOf" srcId="{7823733D-497A-4EFD-88BF-EFCAD6083872}" destId="{E0365A23-128A-4B6D-AFE3-E82DD6CA5948}" srcOrd="0" destOrd="0" presId="urn:microsoft.com/office/officeart/2008/layout/HorizontalMultiLevelHierarchy"/>
    <dgm:cxn modelId="{BAA23373-0B1C-472A-B241-4709B6DF5A2D}" srcId="{FCC376EE-A618-42F5-8A55-CB2C7C323C68}" destId="{39BE50DA-96B3-4618-BC53-F8410C9065FE}" srcOrd="6" destOrd="0" parTransId="{2E1EA35D-59D5-45D3-84F8-0260994138A8}" sibTransId="{B610447B-6D05-43D1-91C3-3F51FA3BDDE6}"/>
    <dgm:cxn modelId="{6838E1BA-C13D-46AA-9401-4C892351BAA3}" type="presOf" srcId="{F6880EAE-EAAD-4272-A0CA-9EEF6D0BF7AB}" destId="{E84353F4-E096-46D5-B11E-62BCB5AE03E8}" srcOrd="0" destOrd="0" presId="urn:microsoft.com/office/officeart/2008/layout/HorizontalMultiLevelHierarchy"/>
    <dgm:cxn modelId="{8824CC64-ED9C-4DF0-9C52-A42DD2F11744}" srcId="{A268D58B-A301-4F66-9599-5483A4443FC3}" destId="{9FB41DE2-3E22-44BD-B8A2-0D2E46296538}" srcOrd="0" destOrd="0" parTransId="{1BB49B2F-F6D6-460D-A29D-5B58540DE3D9}" sibTransId="{EC462EB1-B12D-46A7-8095-E5C4FB8DDAAF}"/>
    <dgm:cxn modelId="{3729345E-87FD-41F7-80E7-61AF0AFF55E6}" type="presOf" srcId="{6C507E4C-25BD-41CA-A362-13AEF9DC3F87}" destId="{0B8E22D3-D641-4B2E-921B-F7A658EE4739}" srcOrd="0" destOrd="0" presId="urn:microsoft.com/office/officeart/2008/layout/HorizontalMultiLevelHierarchy"/>
    <dgm:cxn modelId="{16D45097-28D1-46A0-A6B7-FD8C48370DBE}" srcId="{FCC376EE-A618-42F5-8A55-CB2C7C323C68}" destId="{B37EAB8A-8C5A-46A4-8EA9-23E10FB04EAC}" srcOrd="11" destOrd="0" parTransId="{8E01716C-F429-4B42-8E86-4B1AB2ED3AA9}" sibTransId="{C7561EF4-4E26-40CC-9FF6-39DC0BDDD773}"/>
    <dgm:cxn modelId="{7719391D-148E-4183-9F0F-2E48BFD8B707}" type="presOf" srcId="{C7D4BCDB-F9CD-47C6-BD30-990333D34C41}" destId="{F11FDE10-E4C7-4F88-90E8-0F4F17E325D0}" srcOrd="0" destOrd="0" presId="urn:microsoft.com/office/officeart/2008/layout/HorizontalMultiLevelHierarchy"/>
    <dgm:cxn modelId="{65572625-46F8-4EFE-8971-A7C69F2BA671}" srcId="{5F064F52-695A-416E-8CA0-9FAAA0BB5EEE}" destId="{0FBE9294-DCCA-4622-A570-0F4A6E95C2CE}" srcOrd="0" destOrd="0" parTransId="{060D7A02-F87E-4B71-9742-E4055E2E53AB}" sibTransId="{217FA4E3-B8AD-46B0-B568-3353C7A84861}"/>
    <dgm:cxn modelId="{533465B1-3774-4681-BD5C-FDEC8B8B7B49}" type="presOf" srcId="{9FC3777A-6232-4AB9-B543-E780BF330724}" destId="{6C3992AD-C798-4238-B728-5275B5E82199}" srcOrd="0" destOrd="0" presId="urn:microsoft.com/office/officeart/2008/layout/HorizontalMultiLevelHierarchy"/>
    <dgm:cxn modelId="{F0C79BC9-C836-4E81-8D13-C39FCF878E9A}" type="presOf" srcId="{20C8BD89-56E9-453A-9861-8541CF726EC6}" destId="{6F84C592-A8F0-4BA0-9321-04731576960D}" srcOrd="0" destOrd="0" presId="urn:microsoft.com/office/officeart/2008/layout/HorizontalMultiLevelHierarchy"/>
    <dgm:cxn modelId="{38D059D9-B766-4AB5-B714-E7DDDFB55A3B}" type="presOf" srcId="{ADFC2A14-DA55-4FCE-87C9-1B310AE74D3F}" destId="{3C31882E-FE26-4D18-96FA-EF9EAD5D8720}" srcOrd="0" destOrd="0" presId="urn:microsoft.com/office/officeart/2008/layout/HorizontalMultiLevelHierarchy"/>
    <dgm:cxn modelId="{B89FD2FA-C3F6-4CA4-B89E-B34A440B2874}" type="presOf" srcId="{D58F98F9-F795-490F-990F-3C4714DC28E5}" destId="{DA5620E9-B2CB-49C5-9C65-F5E9D428DEF1}" srcOrd="0" destOrd="0" presId="urn:microsoft.com/office/officeart/2008/layout/HorizontalMultiLevelHierarchy"/>
    <dgm:cxn modelId="{BE6678B6-FF0C-42CA-BE8A-FA74C31FC1CA}" type="presOf" srcId="{BA686BB1-ED3B-4F48-ADF3-CCA9CBF538F8}" destId="{DDD9F301-902D-4F04-9243-9F2B77093E34}" srcOrd="0" destOrd="0" presId="urn:microsoft.com/office/officeart/2008/layout/HorizontalMultiLevelHierarchy"/>
    <dgm:cxn modelId="{B8D5D460-7AE2-45D8-AE52-B7DF1C4B98A5}" srcId="{FCC376EE-A618-42F5-8A55-CB2C7C323C68}" destId="{10B53261-820B-4C5B-8D24-E9978EC958FD}" srcOrd="1" destOrd="0" parTransId="{BB316439-FE5D-41B4-AE5A-BB6D02DEA686}" sibTransId="{FB0BBBA3-19B1-41D2-8071-3130130EC7BF}"/>
    <dgm:cxn modelId="{D79B236F-4147-4B66-810D-2FB71B70836A}" type="presOf" srcId="{82969CCA-66C3-4584-A8F8-1F28C076ECFD}" destId="{81AC8B03-9DC0-4C6A-8F84-B9947787AD6F}" srcOrd="0" destOrd="0" presId="urn:microsoft.com/office/officeart/2008/layout/HorizontalMultiLevelHierarchy"/>
    <dgm:cxn modelId="{C9095206-C8F2-4C00-BE8F-AA20CC84E373}" type="presOf" srcId="{8E651C9E-6AEC-4BC4-B1AB-33A36AF1F574}" destId="{2581C082-E6F0-4798-A723-700D6623ACEF}" srcOrd="1" destOrd="0" presId="urn:microsoft.com/office/officeart/2008/layout/HorizontalMultiLevelHierarchy"/>
    <dgm:cxn modelId="{308CC86C-DDB3-4525-AF98-E532DA2B3352}" srcId="{FCC376EE-A618-42F5-8A55-CB2C7C323C68}" destId="{93B43F6B-A4A8-46E5-BA5B-D710C7198055}" srcOrd="8" destOrd="0" parTransId="{9531FF5E-372D-4B3D-85F7-A230DC0AB3CD}" sibTransId="{CE42265F-5979-4D67-87F7-A634CD652D16}"/>
    <dgm:cxn modelId="{F256C6C6-5C52-404C-AB52-7375FDEFCE54}" type="presOf" srcId="{39BE50DA-96B3-4618-BC53-F8410C9065FE}" destId="{C3D6630E-9BB3-4AD2-A113-B989705A1350}" srcOrd="0" destOrd="0" presId="urn:microsoft.com/office/officeart/2008/layout/HorizontalMultiLevelHierarchy"/>
    <dgm:cxn modelId="{9B851F2B-5C8B-4611-AE21-56DC9992A1A9}" type="presOf" srcId="{A5D88048-5D0F-46EA-92AE-D60AD2EC199C}" destId="{712D723F-B8BF-411C-B276-102158B067D6}" srcOrd="0" destOrd="0" presId="urn:microsoft.com/office/officeart/2008/layout/HorizontalMultiLevelHierarchy"/>
    <dgm:cxn modelId="{F12B2508-EEDA-42EE-B28A-524D315A83E0}" type="presOf" srcId="{4DC7EE70-2557-405E-94FA-F5F475EC5D25}" destId="{1896D930-C527-4E7B-B526-91AC2FF85109}" srcOrd="1" destOrd="0" presId="urn:microsoft.com/office/officeart/2008/layout/HorizontalMultiLevelHierarchy"/>
    <dgm:cxn modelId="{B50DEDD2-25BE-408A-BAA8-BD983BFE47F9}" type="presOf" srcId="{60ECC13A-C113-446A-8CA7-569955E6B0F2}" destId="{233807F8-5B6B-43BF-AAF6-8F699FBBB62F}" srcOrd="0" destOrd="0" presId="urn:microsoft.com/office/officeart/2008/layout/HorizontalMultiLevelHierarchy"/>
    <dgm:cxn modelId="{052FE41B-D307-41E5-99BF-DCDB5960AC9B}" type="presOf" srcId="{9D14F5F6-F5FC-4363-83A0-6E4C1609A7AF}" destId="{3B1AF48D-8B9E-4FBD-B2FB-AA7CF2DCD272}" srcOrd="1" destOrd="0" presId="urn:microsoft.com/office/officeart/2008/layout/HorizontalMultiLevelHierarchy"/>
    <dgm:cxn modelId="{FC1BE7DA-8EA7-4161-BD30-34283F4EB286}" type="presOf" srcId="{F3C9E751-7E3F-4BA8-9854-9C2941FF6F42}" destId="{3C97BB94-DD0A-4016-85E9-325867E75116}" srcOrd="1" destOrd="0" presId="urn:microsoft.com/office/officeart/2008/layout/HorizontalMultiLevelHierarchy"/>
    <dgm:cxn modelId="{1A454EE9-1BE0-4A03-B7F0-1C139675C581}" type="presOf" srcId="{1D3DFFE5-863B-4DFC-9586-9B48CFBF4495}" destId="{4760359D-956A-4DA9-8DCA-8AD469FE1B4F}" srcOrd="0" destOrd="0" presId="urn:microsoft.com/office/officeart/2008/layout/HorizontalMultiLevelHierarchy"/>
    <dgm:cxn modelId="{9EEDFD6A-DA7B-4C66-94B4-3414CC7F09D8}" srcId="{D731389B-1D58-4253-A478-4DBE9B3B6245}" destId="{ABB7C3B6-DD95-4055-AB91-9EEEFC915F9D}" srcOrd="0" destOrd="0" parTransId="{8FAF3777-4B0B-4752-919D-234FDE1C0FBB}" sibTransId="{15604EF2-C295-44A0-9747-B7FBD0A5A46D}"/>
    <dgm:cxn modelId="{A9430D72-E9EB-405B-941D-A5467FD0430C}" type="presOf" srcId="{5A1CE523-EDDA-42B2-97B6-9079BAAB48FF}" destId="{46F86916-ACE8-480D-866E-62A5B138B4F4}" srcOrd="0" destOrd="0" presId="urn:microsoft.com/office/officeart/2008/layout/HorizontalMultiLevelHierarchy"/>
    <dgm:cxn modelId="{27172834-5B3F-4B67-A324-5928EE6576D2}" type="presOf" srcId="{8E651C9E-6AEC-4BC4-B1AB-33A36AF1F574}" destId="{3E4327F2-A688-4FF2-8B8A-74ED10EF0997}" srcOrd="0" destOrd="0" presId="urn:microsoft.com/office/officeart/2008/layout/HorizontalMultiLevelHierarchy"/>
    <dgm:cxn modelId="{CDA42386-2D89-4E49-A477-0A6ED74ED820}" type="presOf" srcId="{BF7060BE-3801-4137-9488-F8EF1674E38B}" destId="{A3184B76-00EE-42E4-8817-82C743B67585}" srcOrd="0" destOrd="0" presId="urn:microsoft.com/office/officeart/2008/layout/HorizontalMultiLevelHierarchy"/>
    <dgm:cxn modelId="{7EA88133-B5DF-485E-9A86-E5C79529CC78}" type="presOf" srcId="{E83212F6-BEE0-49B8-915D-C986CDE68892}" destId="{85426CAF-6227-436F-A4B3-67D851665C89}" srcOrd="1" destOrd="0" presId="urn:microsoft.com/office/officeart/2008/layout/HorizontalMultiLevelHierarchy"/>
    <dgm:cxn modelId="{34DC34AC-F67B-42E3-933D-B3AE707EC6AE}" type="presOf" srcId="{812DA310-C122-4112-8678-41D3FCB85D76}" destId="{912090E4-3F65-42CF-AE39-9F2B0CCD70C8}" srcOrd="1" destOrd="0" presId="urn:microsoft.com/office/officeart/2008/layout/HorizontalMultiLevelHierarchy"/>
    <dgm:cxn modelId="{4674EDC2-2E38-4A5E-AB05-B164A6AAB0D8}" type="presOf" srcId="{7823733D-497A-4EFD-88BF-EFCAD6083872}" destId="{2B9154BC-6C26-42A9-8A00-4375AFBEA8FF}" srcOrd="1" destOrd="0" presId="urn:microsoft.com/office/officeart/2008/layout/HorizontalMultiLevelHierarchy"/>
    <dgm:cxn modelId="{657869A3-65C6-4799-AE46-61A4D088ABB1}" srcId="{9A534C46-6AE0-4617-8079-773FECC2B85F}" destId="{A5D88048-5D0F-46EA-92AE-D60AD2EC199C}" srcOrd="0" destOrd="0" parTransId="{8E651C9E-6AEC-4BC4-B1AB-33A36AF1F574}" sibTransId="{D91E6150-8F00-4C65-B091-197E6B74DE74}"/>
    <dgm:cxn modelId="{50375C90-E3C1-48DF-904E-81AB1EE6B5F6}" srcId="{B824A29C-09CB-423A-8F32-6AA0A5461938}" destId="{5A656CA1-102D-4FCA-8596-A9498EF2C9A6}" srcOrd="2" destOrd="0" parTransId="{EC5DFC06-937C-4F84-B1A4-A496CAB82E09}" sibTransId="{9EFFFA85-4115-4092-8518-2BEBFC5436AB}"/>
    <dgm:cxn modelId="{23A96D63-D42E-4A67-9E60-5B8F5F414A6B}" srcId="{FCC376EE-A618-42F5-8A55-CB2C7C323C68}" destId="{B824A29C-09CB-423A-8F32-6AA0A5461938}" srcOrd="9" destOrd="0" parTransId="{6C507E4C-25BD-41CA-A362-13AEF9DC3F87}" sibTransId="{4F610321-8CA9-419E-9B6B-AE3EB62E2E4A}"/>
    <dgm:cxn modelId="{1F39D22E-9ED7-44DF-8D5B-2D638DE97B3A}" type="presOf" srcId="{64F367F0-0783-4229-8FF4-42C578B1AA2B}" destId="{DBB48260-6E68-42DA-A4B1-90B5254F8342}" srcOrd="0" destOrd="0" presId="urn:microsoft.com/office/officeart/2008/layout/HorizontalMultiLevelHierarchy"/>
    <dgm:cxn modelId="{855A63AC-E74C-4810-8E9E-92E61FAB14DD}" type="presOf" srcId="{A0E55FCC-4C6D-490B-8B2E-824245234633}" destId="{522B21D3-C91B-4D4C-B4C5-EEE3F6AFB704}" srcOrd="1" destOrd="0" presId="urn:microsoft.com/office/officeart/2008/layout/HorizontalMultiLevelHierarchy"/>
    <dgm:cxn modelId="{24EBCC29-A814-418C-A75A-643DE664A7C9}" type="presOf" srcId="{C93A27AF-943F-40C3-AA9D-F2E3DBCBF7C8}" destId="{91AFBCD3-8C3E-4488-A906-DE7BC4E3CA53}" srcOrd="0" destOrd="0" presId="urn:microsoft.com/office/officeart/2008/layout/HorizontalMultiLevelHierarchy"/>
    <dgm:cxn modelId="{0242CA28-4681-4D9C-A303-ECC688B05550}" type="presOf" srcId="{144CE436-B9D6-4653-857C-7AB9986391BD}" destId="{03B6DF6A-F704-4D6A-AB37-D6D2A0894640}" srcOrd="0" destOrd="0" presId="urn:microsoft.com/office/officeart/2008/layout/HorizontalMultiLevelHierarchy"/>
    <dgm:cxn modelId="{488F18A1-87F0-4CED-A571-3BAC81CA05CD}" type="presOf" srcId="{420A715D-0C0A-4C2D-A127-121CAD9CEB93}" destId="{EF02B54F-5F91-4C54-AC76-39590B3DE626}" srcOrd="0" destOrd="0" presId="urn:microsoft.com/office/officeart/2008/layout/HorizontalMultiLevelHierarchy"/>
    <dgm:cxn modelId="{C26AA4B9-A8A3-433F-A4AC-3D987ACFE905}" type="presOf" srcId="{10B53261-820B-4C5B-8D24-E9978EC958FD}" destId="{FFA1FFBD-D0BA-4E96-AA87-5641D5D8D176}" srcOrd="0" destOrd="0" presId="urn:microsoft.com/office/officeart/2008/layout/HorizontalMultiLevelHierarchy"/>
    <dgm:cxn modelId="{C62EAE07-3E25-4C08-A7E6-5BE5F574581C}" type="presOf" srcId="{FBC53A6B-E59B-47D5-B637-46AD89B3012D}" destId="{D60D5122-C98E-4C43-B00A-CDC2D3BE1B7D}" srcOrd="0" destOrd="0" presId="urn:microsoft.com/office/officeart/2008/layout/HorizontalMultiLevelHierarchy"/>
    <dgm:cxn modelId="{0F3F96F7-61C1-4799-9E98-F49AA723449B}" type="presOf" srcId="{448DA757-4FC7-4C59-8C15-316BBC7DB6F2}" destId="{E272805C-D224-43DA-B0DD-7B4D2622DB14}" srcOrd="1" destOrd="0" presId="urn:microsoft.com/office/officeart/2008/layout/HorizontalMultiLevelHierarchy"/>
    <dgm:cxn modelId="{ABD4B0BE-4852-4EC7-9532-A623EA5889F3}" type="presOf" srcId="{52821AF8-E09E-412F-A94C-F515158F634E}" destId="{1B3CB55E-3504-4070-AC13-D29C6E7204F8}" srcOrd="0" destOrd="0" presId="urn:microsoft.com/office/officeart/2008/layout/HorizontalMultiLevelHierarchy"/>
    <dgm:cxn modelId="{F701C82C-FEB8-4193-B502-A14FA96FB9B8}" type="presOf" srcId="{C93A27AF-943F-40C3-AA9D-F2E3DBCBF7C8}" destId="{65E8F4DB-E520-4E26-9D7F-936F0B35C191}" srcOrd="1" destOrd="0" presId="urn:microsoft.com/office/officeart/2008/layout/HorizontalMultiLevelHierarchy"/>
    <dgm:cxn modelId="{6C48E40C-ACC2-4E55-9C47-806837355BEF}" srcId="{60ECC13A-C113-446A-8CA7-569955E6B0F2}" destId="{90CE8A2A-0151-4DA4-A733-7A4EBE6B9D4B}" srcOrd="0" destOrd="0" parTransId="{52821AF8-E09E-412F-A94C-F515158F634E}" sibTransId="{63E4843C-5E8F-421C-A3C5-960AF320196C}"/>
    <dgm:cxn modelId="{2F013AC5-276F-4856-B345-97081AAAAF09}" srcId="{C7D4BCDB-F9CD-47C6-BD30-990333D34C41}" destId="{EA019717-39E8-4DEE-89B3-5A93B5CC5C02}" srcOrd="2" destOrd="0" parTransId="{7823733D-497A-4EFD-88BF-EFCAD6083872}" sibTransId="{B3122C01-9E15-459C-ABAD-C475D1C9D955}"/>
    <dgm:cxn modelId="{F5DF2586-2827-42F4-9238-FDF9D2829F06}" type="presOf" srcId="{8DD45D47-4C9B-4E29-906A-CD86B46D6718}" destId="{28977E6A-139C-4705-91EF-12666DF84BB7}" srcOrd="1" destOrd="0" presId="urn:microsoft.com/office/officeart/2008/layout/HorizontalMultiLevelHierarchy"/>
    <dgm:cxn modelId="{E6E3951E-4ECE-4692-A36D-715A13230EBC}" srcId="{FCC376EE-A618-42F5-8A55-CB2C7C323C68}" destId="{BA686BB1-ED3B-4F48-ADF3-CCA9CBF538F8}" srcOrd="5" destOrd="0" parTransId="{E83212F6-BEE0-49B8-915D-C986CDE68892}" sibTransId="{72708899-7DC2-4195-99BC-5F7E0479155C}"/>
    <dgm:cxn modelId="{AEBDA88B-BC70-49B3-BF83-F259FD9BF8B0}" type="presOf" srcId="{420A715D-0C0A-4C2D-A127-121CAD9CEB93}" destId="{8AB5C515-A206-482C-937F-0FCBC3819227}" srcOrd="1" destOrd="0" presId="urn:microsoft.com/office/officeart/2008/layout/HorizontalMultiLevelHierarchy"/>
    <dgm:cxn modelId="{74732D7E-D95B-4C8E-B82A-180B815F5AA8}" type="presOf" srcId="{A268D58B-A301-4F66-9599-5483A4443FC3}" destId="{935C839D-6A0D-422D-A74B-7B63E0D8273D}" srcOrd="0" destOrd="0" presId="urn:microsoft.com/office/officeart/2008/layout/HorizontalMultiLevelHierarchy"/>
    <dgm:cxn modelId="{D0C52458-7C5A-4038-BCFC-E73F782ADA15}" type="presParOf" srcId="{03B6DF6A-F704-4D6A-AB37-D6D2A0894640}" destId="{0FA47D23-A611-459A-8031-0613F1AF09E4}" srcOrd="0" destOrd="0" presId="urn:microsoft.com/office/officeart/2008/layout/HorizontalMultiLevelHierarchy"/>
    <dgm:cxn modelId="{A624ED2D-AB58-450E-AD9F-3BD76E6BEA43}" type="presParOf" srcId="{0FA47D23-A611-459A-8031-0613F1AF09E4}" destId="{F11FDE10-E4C7-4F88-90E8-0F4F17E325D0}" srcOrd="0" destOrd="0" presId="urn:microsoft.com/office/officeart/2008/layout/HorizontalMultiLevelHierarchy"/>
    <dgm:cxn modelId="{1216D30D-F70D-41D5-976B-6A1398D63620}" type="presParOf" srcId="{0FA47D23-A611-459A-8031-0613F1AF09E4}" destId="{CC5ED859-B943-4BE0-A439-9DAD6DE25E12}" srcOrd="1" destOrd="0" presId="urn:microsoft.com/office/officeart/2008/layout/HorizontalMultiLevelHierarchy"/>
    <dgm:cxn modelId="{EA7FAB6C-BC33-4D6C-A50B-A1C4489AD7A3}" type="presParOf" srcId="{CC5ED859-B943-4BE0-A439-9DAD6DE25E12}" destId="{E73E8E2C-FEAA-4D8F-84D2-9CAB4F211C14}" srcOrd="0" destOrd="0" presId="urn:microsoft.com/office/officeart/2008/layout/HorizontalMultiLevelHierarchy"/>
    <dgm:cxn modelId="{36BDD16D-8A0D-4B64-954D-9E2FE3D15064}" type="presParOf" srcId="{E73E8E2C-FEAA-4D8F-84D2-9CAB4F211C14}" destId="{2AF59F55-B655-409F-9612-C3614120DA26}" srcOrd="0" destOrd="0" presId="urn:microsoft.com/office/officeart/2008/layout/HorizontalMultiLevelHierarchy"/>
    <dgm:cxn modelId="{8F2C16EE-54D6-439E-9F8A-F8E9EB8B429F}" type="presParOf" srcId="{CC5ED859-B943-4BE0-A439-9DAD6DE25E12}" destId="{C0471063-B1EE-422C-9394-7872CF494001}" srcOrd="1" destOrd="0" presId="urn:microsoft.com/office/officeart/2008/layout/HorizontalMultiLevelHierarchy"/>
    <dgm:cxn modelId="{4365F7C8-D4F8-4061-B445-867BD527FEF1}" type="presParOf" srcId="{C0471063-B1EE-422C-9394-7872CF494001}" destId="{E2CC37D6-37B2-4635-B533-4E13827B7C36}" srcOrd="0" destOrd="0" presId="urn:microsoft.com/office/officeart/2008/layout/HorizontalMultiLevelHierarchy"/>
    <dgm:cxn modelId="{389687A0-0E27-4286-95C4-0E4A55B3DDD2}" type="presParOf" srcId="{C0471063-B1EE-422C-9394-7872CF494001}" destId="{E63BD36A-D16C-4321-804A-E573753D88C3}" srcOrd="1" destOrd="0" presId="urn:microsoft.com/office/officeart/2008/layout/HorizontalMultiLevelHierarchy"/>
    <dgm:cxn modelId="{D8FBAA5D-84ED-4D40-BE1C-2044B3D75AB8}" type="presParOf" srcId="{E63BD36A-D16C-4321-804A-E573753D88C3}" destId="{4787DF8A-C1B8-47C2-8E4D-C68B16A0743C}" srcOrd="0" destOrd="0" presId="urn:microsoft.com/office/officeart/2008/layout/HorizontalMultiLevelHierarchy"/>
    <dgm:cxn modelId="{4DEFFFD3-3671-4913-ABBA-3839F0AFB826}" type="presParOf" srcId="{4787DF8A-C1B8-47C2-8E4D-C68B16A0743C}" destId="{1896D930-C527-4E7B-B526-91AC2FF85109}" srcOrd="0" destOrd="0" presId="urn:microsoft.com/office/officeart/2008/layout/HorizontalMultiLevelHierarchy"/>
    <dgm:cxn modelId="{4164DE01-748E-4284-96E0-EBFA1E6FD46F}" type="presParOf" srcId="{E63BD36A-D16C-4321-804A-E573753D88C3}" destId="{32FA4C2E-1B54-44AD-B9EC-45AD3E6E61FB}" srcOrd="1" destOrd="0" presId="urn:microsoft.com/office/officeart/2008/layout/HorizontalMultiLevelHierarchy"/>
    <dgm:cxn modelId="{B8377E83-2307-4D86-86DD-5B5132CBC274}" type="presParOf" srcId="{32FA4C2E-1B54-44AD-B9EC-45AD3E6E61FB}" destId="{EF9DAA9E-2FCF-41C4-8001-20E96B032194}" srcOrd="0" destOrd="0" presId="urn:microsoft.com/office/officeart/2008/layout/HorizontalMultiLevelHierarchy"/>
    <dgm:cxn modelId="{54BC1900-24F5-4C90-A1E0-A7D2879A2328}" type="presParOf" srcId="{32FA4C2E-1B54-44AD-B9EC-45AD3E6E61FB}" destId="{2405797A-7862-4A96-94D1-0740E95C649A}" srcOrd="1" destOrd="0" presId="urn:microsoft.com/office/officeart/2008/layout/HorizontalMultiLevelHierarchy"/>
    <dgm:cxn modelId="{24620E12-262D-4A71-B2DB-18FB4A43317F}" type="presParOf" srcId="{2405797A-7862-4A96-94D1-0740E95C649A}" destId="{3D4AB7BA-1DFF-4A20-850B-B54A8BE06AFB}" srcOrd="0" destOrd="0" presId="urn:microsoft.com/office/officeart/2008/layout/HorizontalMultiLevelHierarchy"/>
    <dgm:cxn modelId="{48CF23B3-354A-4BCE-82B6-B935153B5FAF}" type="presParOf" srcId="{3D4AB7BA-1DFF-4A20-850B-B54A8BE06AFB}" destId="{45C69A44-FD80-4FEE-AB7E-1F1C20EE4023}" srcOrd="0" destOrd="0" presId="urn:microsoft.com/office/officeart/2008/layout/HorizontalMultiLevelHierarchy"/>
    <dgm:cxn modelId="{18BD9734-03A2-4592-B645-ED419250C37D}" type="presParOf" srcId="{2405797A-7862-4A96-94D1-0740E95C649A}" destId="{71E415CC-531F-4000-8B1F-AB513AEE7A05}" srcOrd="1" destOrd="0" presId="urn:microsoft.com/office/officeart/2008/layout/HorizontalMultiLevelHierarchy"/>
    <dgm:cxn modelId="{F19901F6-C4BE-42D2-834C-8ABA4BAEA30B}" type="presParOf" srcId="{71E415CC-531F-4000-8B1F-AB513AEE7A05}" destId="{CC45A664-544F-420F-915C-A94C6C617228}" srcOrd="0" destOrd="0" presId="urn:microsoft.com/office/officeart/2008/layout/HorizontalMultiLevelHierarchy"/>
    <dgm:cxn modelId="{B1315BA7-23C1-4C3D-9B0F-18DD045A280B}" type="presParOf" srcId="{71E415CC-531F-4000-8B1F-AB513AEE7A05}" destId="{4BCE5C99-6B69-43F7-B999-DC16FD27CDC6}" srcOrd="1" destOrd="0" presId="urn:microsoft.com/office/officeart/2008/layout/HorizontalMultiLevelHierarchy"/>
    <dgm:cxn modelId="{6E087B92-ADB0-4854-A761-08812CF2F2A3}" type="presParOf" srcId="{4BCE5C99-6B69-43F7-B999-DC16FD27CDC6}" destId="{46F86916-ACE8-480D-866E-62A5B138B4F4}" srcOrd="0" destOrd="0" presId="urn:microsoft.com/office/officeart/2008/layout/HorizontalMultiLevelHierarchy"/>
    <dgm:cxn modelId="{0A9F395D-10C0-4F08-8059-77DB7B591E30}" type="presParOf" srcId="{46F86916-ACE8-480D-866E-62A5B138B4F4}" destId="{9A9E5DFA-9CFE-4D9B-A354-ADBCB5B4D4FC}" srcOrd="0" destOrd="0" presId="urn:microsoft.com/office/officeart/2008/layout/HorizontalMultiLevelHierarchy"/>
    <dgm:cxn modelId="{1E8CCEC3-D8A7-42FF-8426-1FAADABC1A8C}" type="presParOf" srcId="{4BCE5C99-6B69-43F7-B999-DC16FD27CDC6}" destId="{7EC0B842-9F58-4CAF-B899-EAB8B189A090}" srcOrd="1" destOrd="0" presId="urn:microsoft.com/office/officeart/2008/layout/HorizontalMultiLevelHierarchy"/>
    <dgm:cxn modelId="{6DA5A31F-34CA-4CF0-9D76-506BC632689F}" type="presParOf" srcId="{7EC0B842-9F58-4CAF-B899-EAB8B189A090}" destId="{E22BE4A7-61E5-4A9D-BF83-253B18A9C5F6}" srcOrd="0" destOrd="0" presId="urn:microsoft.com/office/officeart/2008/layout/HorizontalMultiLevelHierarchy"/>
    <dgm:cxn modelId="{6A640676-69E3-4F69-8417-A572373CF146}" type="presParOf" srcId="{7EC0B842-9F58-4CAF-B899-EAB8B189A090}" destId="{827BBAD5-2B4B-428C-B1C6-058D21401EA7}" srcOrd="1" destOrd="0" presId="urn:microsoft.com/office/officeart/2008/layout/HorizontalMultiLevelHierarchy"/>
    <dgm:cxn modelId="{200DCC41-A1C8-4DD9-A2C6-EC5A686944AE}" type="presParOf" srcId="{CC5ED859-B943-4BE0-A439-9DAD6DE25E12}" destId="{9A32ACEB-8888-4AC8-BE4F-DFED191266A2}" srcOrd="2" destOrd="0" presId="urn:microsoft.com/office/officeart/2008/layout/HorizontalMultiLevelHierarchy"/>
    <dgm:cxn modelId="{5885884F-1186-4394-AA4C-4CC4733F3195}" type="presParOf" srcId="{9A32ACEB-8888-4AC8-BE4F-DFED191266A2}" destId="{0AF9FA9F-5886-40A2-8F78-1F4035297B6C}" srcOrd="0" destOrd="0" presId="urn:microsoft.com/office/officeart/2008/layout/HorizontalMultiLevelHierarchy"/>
    <dgm:cxn modelId="{32052859-7BAB-44CE-A7E2-882600BBA986}" type="presParOf" srcId="{CC5ED859-B943-4BE0-A439-9DAD6DE25E12}" destId="{EC395758-2EC6-4A98-B637-DB4162A275FF}" srcOrd="3" destOrd="0" presId="urn:microsoft.com/office/officeart/2008/layout/HorizontalMultiLevelHierarchy"/>
    <dgm:cxn modelId="{CE7FF657-3F56-4074-BBD7-AF9DA2F7125F}" type="presParOf" srcId="{EC395758-2EC6-4A98-B637-DB4162A275FF}" destId="{6F84C592-A8F0-4BA0-9321-04731576960D}" srcOrd="0" destOrd="0" presId="urn:microsoft.com/office/officeart/2008/layout/HorizontalMultiLevelHierarchy"/>
    <dgm:cxn modelId="{02A254F7-94D9-4FA0-8523-05E7C5301B25}" type="presParOf" srcId="{EC395758-2EC6-4A98-B637-DB4162A275FF}" destId="{EA9A030B-7AF0-4525-9650-B9AD8101A19E}" srcOrd="1" destOrd="0" presId="urn:microsoft.com/office/officeart/2008/layout/HorizontalMultiLevelHierarchy"/>
    <dgm:cxn modelId="{80DB011A-3F15-4549-8F0A-B27771F16ECA}" type="presParOf" srcId="{CC5ED859-B943-4BE0-A439-9DAD6DE25E12}" destId="{E0365A23-128A-4B6D-AFE3-E82DD6CA5948}" srcOrd="4" destOrd="0" presId="urn:microsoft.com/office/officeart/2008/layout/HorizontalMultiLevelHierarchy"/>
    <dgm:cxn modelId="{C8F3C775-88ED-49D2-B53B-310E08C81B00}" type="presParOf" srcId="{E0365A23-128A-4B6D-AFE3-E82DD6CA5948}" destId="{2B9154BC-6C26-42A9-8A00-4375AFBEA8FF}" srcOrd="0" destOrd="0" presId="urn:microsoft.com/office/officeart/2008/layout/HorizontalMultiLevelHierarchy"/>
    <dgm:cxn modelId="{F1553CD8-6B33-480D-A707-357A1A7923A2}" type="presParOf" srcId="{CC5ED859-B943-4BE0-A439-9DAD6DE25E12}" destId="{FDF9A4B0-C8AD-4256-946D-6F6773449B05}" srcOrd="5" destOrd="0" presId="urn:microsoft.com/office/officeart/2008/layout/HorizontalMultiLevelHierarchy"/>
    <dgm:cxn modelId="{5A5DCB3C-D87D-4912-8AF4-64D3D500AD75}" type="presParOf" srcId="{FDF9A4B0-C8AD-4256-946D-6F6773449B05}" destId="{033113B7-85C5-4155-834B-ED21107CB801}" srcOrd="0" destOrd="0" presId="urn:microsoft.com/office/officeart/2008/layout/HorizontalMultiLevelHierarchy"/>
    <dgm:cxn modelId="{05A3F460-C3EA-4F69-BCFD-FCF016AE0CB1}" type="presParOf" srcId="{FDF9A4B0-C8AD-4256-946D-6F6773449B05}" destId="{CF9DEBCE-9DD9-407E-892A-2F7B573D50A5}" srcOrd="1" destOrd="0" presId="urn:microsoft.com/office/officeart/2008/layout/HorizontalMultiLevelHierarchy"/>
    <dgm:cxn modelId="{BFB2B4F7-1038-483A-89EE-505A8C77BE8C}" type="presParOf" srcId="{CC5ED859-B943-4BE0-A439-9DAD6DE25E12}" destId="{2FECF984-E1E5-4A83-8293-B1CCC69EDC43}" srcOrd="6" destOrd="0" presId="urn:microsoft.com/office/officeart/2008/layout/HorizontalMultiLevelHierarchy"/>
    <dgm:cxn modelId="{B9F2B077-D556-4793-BF37-80487B2CED34}" type="presParOf" srcId="{2FECF984-E1E5-4A83-8293-B1CCC69EDC43}" destId="{912090E4-3F65-42CF-AE39-9F2B0CCD70C8}" srcOrd="0" destOrd="0" presId="urn:microsoft.com/office/officeart/2008/layout/HorizontalMultiLevelHierarchy"/>
    <dgm:cxn modelId="{CB9CB7DD-2D31-4FBF-A98C-067692007F11}" type="presParOf" srcId="{CC5ED859-B943-4BE0-A439-9DAD6DE25E12}" destId="{DCECA71C-DFEC-4204-ADA4-25E179303D84}" srcOrd="7" destOrd="0" presId="urn:microsoft.com/office/officeart/2008/layout/HorizontalMultiLevelHierarchy"/>
    <dgm:cxn modelId="{9A1F1111-654F-4E7C-822F-271D56FE4ED5}" type="presParOf" srcId="{DCECA71C-DFEC-4204-ADA4-25E179303D84}" destId="{233807F8-5B6B-43BF-AAF6-8F699FBBB62F}" srcOrd="0" destOrd="0" presId="urn:microsoft.com/office/officeart/2008/layout/HorizontalMultiLevelHierarchy"/>
    <dgm:cxn modelId="{C2D0D2EE-5F7E-4445-9B50-BEED9FCE8674}" type="presParOf" srcId="{DCECA71C-DFEC-4204-ADA4-25E179303D84}" destId="{087392D4-6B95-435A-A699-2DBF1549F4FB}" srcOrd="1" destOrd="0" presId="urn:microsoft.com/office/officeart/2008/layout/HorizontalMultiLevelHierarchy"/>
    <dgm:cxn modelId="{FEA639D5-E8E6-4409-B8FB-C8C244317F4D}" type="presParOf" srcId="{087392D4-6B95-435A-A699-2DBF1549F4FB}" destId="{1B3CB55E-3504-4070-AC13-D29C6E7204F8}" srcOrd="0" destOrd="0" presId="urn:microsoft.com/office/officeart/2008/layout/HorizontalMultiLevelHierarchy"/>
    <dgm:cxn modelId="{DC51F35E-2B1A-4A94-ACCD-0F08278152F8}" type="presParOf" srcId="{1B3CB55E-3504-4070-AC13-D29C6E7204F8}" destId="{EF74A851-9173-4F26-8B43-FEBB20746C0A}" srcOrd="0" destOrd="0" presId="urn:microsoft.com/office/officeart/2008/layout/HorizontalMultiLevelHierarchy"/>
    <dgm:cxn modelId="{227A09F7-B901-4F11-8562-90380121D4E8}" type="presParOf" srcId="{087392D4-6B95-435A-A699-2DBF1549F4FB}" destId="{69823466-EC46-44B0-AC5F-EF1B59DC421B}" srcOrd="1" destOrd="0" presId="urn:microsoft.com/office/officeart/2008/layout/HorizontalMultiLevelHierarchy"/>
    <dgm:cxn modelId="{701FC216-252F-4EF2-A29A-85278BB88307}" type="presParOf" srcId="{69823466-EC46-44B0-AC5F-EF1B59DC421B}" destId="{A6854744-EB75-4752-9065-703C251D99D2}" srcOrd="0" destOrd="0" presId="urn:microsoft.com/office/officeart/2008/layout/HorizontalMultiLevelHierarchy"/>
    <dgm:cxn modelId="{D517AB7D-AAFC-4843-B264-314B6BDFA9A7}" type="presParOf" srcId="{69823466-EC46-44B0-AC5F-EF1B59DC421B}" destId="{FB440B96-5D26-4C57-9801-59D987BBDDD9}" srcOrd="1" destOrd="0" presId="urn:microsoft.com/office/officeart/2008/layout/HorizontalMultiLevelHierarchy"/>
    <dgm:cxn modelId="{B0769BBE-B637-4106-9BED-7C476811E7B2}" type="presParOf" srcId="{FB440B96-5D26-4C57-9801-59D987BBDDD9}" destId="{6005553D-1F8F-4716-BE4E-F46042D7E500}" srcOrd="0" destOrd="0" presId="urn:microsoft.com/office/officeart/2008/layout/HorizontalMultiLevelHierarchy"/>
    <dgm:cxn modelId="{63A91ACA-FAC5-4A82-9D44-0F2541D3702A}" type="presParOf" srcId="{6005553D-1F8F-4716-BE4E-F46042D7E500}" destId="{9446044A-753F-453A-B94B-2E1389466123}" srcOrd="0" destOrd="0" presId="urn:microsoft.com/office/officeart/2008/layout/HorizontalMultiLevelHierarchy"/>
    <dgm:cxn modelId="{ADFC592C-539B-472F-A234-FAFC4039FC25}" type="presParOf" srcId="{FB440B96-5D26-4C57-9801-59D987BBDDD9}" destId="{0987C848-AA21-4CEB-BC52-769B5464C6C2}" srcOrd="1" destOrd="0" presId="urn:microsoft.com/office/officeart/2008/layout/HorizontalMultiLevelHierarchy"/>
    <dgm:cxn modelId="{B8F12BED-F49B-47C4-9006-1F20BFEBE8B4}" type="presParOf" srcId="{0987C848-AA21-4CEB-BC52-769B5464C6C2}" destId="{2D8A841C-6965-4F76-AD81-E7A14F76A3D7}" srcOrd="0" destOrd="0" presId="urn:microsoft.com/office/officeart/2008/layout/HorizontalMultiLevelHierarchy"/>
    <dgm:cxn modelId="{ED60B7B8-D5F1-4363-8116-6CF8C95FEAEB}" type="presParOf" srcId="{0987C848-AA21-4CEB-BC52-769B5464C6C2}" destId="{2C56A2EC-9899-4766-8A26-1BBBA1DD6567}" srcOrd="1" destOrd="0" presId="urn:microsoft.com/office/officeart/2008/layout/HorizontalMultiLevelHierarchy"/>
    <dgm:cxn modelId="{D7BFED90-A509-4165-9185-3B34AF71D5C5}" type="presParOf" srcId="{2C56A2EC-9899-4766-8A26-1BBBA1DD6567}" destId="{CF083BBC-F4D0-43C8-8014-CD41DC10B120}" srcOrd="0" destOrd="0" presId="urn:microsoft.com/office/officeart/2008/layout/HorizontalMultiLevelHierarchy"/>
    <dgm:cxn modelId="{5284E38F-F61A-42BE-B290-3AF2EA35A85E}" type="presParOf" srcId="{CF083BBC-F4D0-43C8-8014-CD41DC10B120}" destId="{93F6AB55-C3F1-4CB8-B4D3-B98230687CF9}" srcOrd="0" destOrd="0" presId="urn:microsoft.com/office/officeart/2008/layout/HorizontalMultiLevelHierarchy"/>
    <dgm:cxn modelId="{102086C3-CFE2-40CD-84FC-063F35A6D96D}" type="presParOf" srcId="{2C56A2EC-9899-4766-8A26-1BBBA1DD6567}" destId="{20A03FE3-2FF2-4226-9F3D-8884278C59E6}" srcOrd="1" destOrd="0" presId="urn:microsoft.com/office/officeart/2008/layout/HorizontalMultiLevelHierarchy"/>
    <dgm:cxn modelId="{FDC27ECE-CE54-4D40-AB4D-B09B2AC8432B}" type="presParOf" srcId="{20A03FE3-2FF2-4226-9F3D-8884278C59E6}" destId="{C17BB9CE-9C9A-4A8D-8691-3DD1E6C45900}" srcOrd="0" destOrd="0" presId="urn:microsoft.com/office/officeart/2008/layout/HorizontalMultiLevelHierarchy"/>
    <dgm:cxn modelId="{AC4CC1EC-D756-4260-A0BA-3BB34429960D}" type="presParOf" srcId="{20A03FE3-2FF2-4226-9F3D-8884278C59E6}" destId="{8416295F-A342-4997-85F6-E123D47E33A1}" srcOrd="1" destOrd="0" presId="urn:microsoft.com/office/officeart/2008/layout/HorizontalMultiLevelHierarchy"/>
    <dgm:cxn modelId="{B47172A1-FEC2-44C4-81F9-349BE482F631}" type="presParOf" srcId="{8416295F-A342-4997-85F6-E123D47E33A1}" destId="{91AFBCD3-8C3E-4488-A906-DE7BC4E3CA53}" srcOrd="0" destOrd="0" presId="urn:microsoft.com/office/officeart/2008/layout/HorizontalMultiLevelHierarchy"/>
    <dgm:cxn modelId="{EFCA1547-DEC8-45F1-8EC8-8EED08B9D72D}" type="presParOf" srcId="{91AFBCD3-8C3E-4488-A906-DE7BC4E3CA53}" destId="{65E8F4DB-E520-4E26-9D7F-936F0B35C191}" srcOrd="0" destOrd="0" presId="urn:microsoft.com/office/officeart/2008/layout/HorizontalMultiLevelHierarchy"/>
    <dgm:cxn modelId="{7D3B1B2B-BBBE-445A-B1C8-2EBAF38A3A90}" type="presParOf" srcId="{8416295F-A342-4997-85F6-E123D47E33A1}" destId="{3A8A5232-A5BB-4D81-A6FB-F10E8BC72E8A}" srcOrd="1" destOrd="0" presId="urn:microsoft.com/office/officeart/2008/layout/HorizontalMultiLevelHierarchy"/>
    <dgm:cxn modelId="{3AC97315-F47F-4069-9075-3662D43787E3}" type="presParOf" srcId="{3A8A5232-A5BB-4D81-A6FB-F10E8BC72E8A}" destId="{935C839D-6A0D-422D-A74B-7B63E0D8273D}" srcOrd="0" destOrd="0" presId="urn:microsoft.com/office/officeart/2008/layout/HorizontalMultiLevelHierarchy"/>
    <dgm:cxn modelId="{8A041D7A-168D-4999-B697-B6C10C11078F}" type="presParOf" srcId="{3A8A5232-A5BB-4D81-A6FB-F10E8BC72E8A}" destId="{BA432F51-5BE1-46F9-8A4A-31E27D16ED08}" srcOrd="1" destOrd="0" presId="urn:microsoft.com/office/officeart/2008/layout/HorizontalMultiLevelHierarchy"/>
    <dgm:cxn modelId="{0A36068D-C484-4E2F-9910-5E987322FE82}" type="presParOf" srcId="{BA432F51-5BE1-46F9-8A4A-31E27D16ED08}" destId="{77689957-F4E0-40EA-BC9E-19B30F33AF0E}" srcOrd="0" destOrd="0" presId="urn:microsoft.com/office/officeart/2008/layout/HorizontalMultiLevelHierarchy"/>
    <dgm:cxn modelId="{91179778-2AB4-4331-9507-727E3D716BCA}" type="presParOf" srcId="{77689957-F4E0-40EA-BC9E-19B30F33AF0E}" destId="{63D1C952-F2ED-4F9B-8345-F1A2916AC4E9}" srcOrd="0" destOrd="0" presId="urn:microsoft.com/office/officeart/2008/layout/HorizontalMultiLevelHierarchy"/>
    <dgm:cxn modelId="{94B2A9BD-EE3A-4211-BA92-545C3ACC1E84}" type="presParOf" srcId="{BA432F51-5BE1-46F9-8A4A-31E27D16ED08}" destId="{28D04F6F-682E-49B0-81F4-0ED46D7B22F5}" srcOrd="1" destOrd="0" presId="urn:microsoft.com/office/officeart/2008/layout/HorizontalMultiLevelHierarchy"/>
    <dgm:cxn modelId="{31C79F27-BD58-4DFA-A1F4-8DF745905908}" type="presParOf" srcId="{28D04F6F-682E-49B0-81F4-0ED46D7B22F5}" destId="{57CA00C6-DE60-4A2A-AFB3-657232141378}" srcOrd="0" destOrd="0" presId="urn:microsoft.com/office/officeart/2008/layout/HorizontalMultiLevelHierarchy"/>
    <dgm:cxn modelId="{FF5AD9AF-FBA1-4D08-A543-E69A5EE8394A}" type="presParOf" srcId="{28D04F6F-682E-49B0-81F4-0ED46D7B22F5}" destId="{D6D2CBCB-BFB2-43E0-A2CF-4B155F959ABB}" srcOrd="1" destOrd="0" presId="urn:microsoft.com/office/officeart/2008/layout/HorizontalMultiLevelHierarchy"/>
    <dgm:cxn modelId="{94F69B29-BE9F-46B0-B199-F3F19F089D68}" type="presParOf" srcId="{D6D2CBCB-BFB2-43E0-A2CF-4B155F959ABB}" destId="{08571270-55CA-49AB-9752-E5F6E8F4D838}" srcOrd="0" destOrd="0" presId="urn:microsoft.com/office/officeart/2008/layout/HorizontalMultiLevelHierarchy"/>
    <dgm:cxn modelId="{33E252FA-2543-495B-BBAB-575336549EDD}" type="presParOf" srcId="{08571270-55CA-49AB-9752-E5F6E8F4D838}" destId="{CA08369C-5F42-4CF5-8285-0531C6964E7D}" srcOrd="0" destOrd="0" presId="urn:microsoft.com/office/officeart/2008/layout/HorizontalMultiLevelHierarchy"/>
    <dgm:cxn modelId="{46673B6D-DA5A-4F2D-9F9C-B5BA2E388AAA}" type="presParOf" srcId="{D6D2CBCB-BFB2-43E0-A2CF-4B155F959ABB}" destId="{C9393D7E-562B-43C5-8247-02FC445A67BA}" srcOrd="1" destOrd="0" presId="urn:microsoft.com/office/officeart/2008/layout/HorizontalMultiLevelHierarchy"/>
    <dgm:cxn modelId="{53408B1D-6326-48AB-8651-B246AB0A33A5}" type="presParOf" srcId="{C9393D7E-562B-43C5-8247-02FC445A67BA}" destId="{4CE02D02-AB9D-4C71-82EE-7ABB09A15F60}" srcOrd="0" destOrd="0" presId="urn:microsoft.com/office/officeart/2008/layout/HorizontalMultiLevelHierarchy"/>
    <dgm:cxn modelId="{84B9318F-3A2B-407E-AC83-944B3B97365B}" type="presParOf" srcId="{C9393D7E-562B-43C5-8247-02FC445A67BA}" destId="{746A6455-8D4C-420A-9378-26D717273590}" srcOrd="1" destOrd="0" presId="urn:microsoft.com/office/officeart/2008/layout/HorizontalMultiLevelHierarchy"/>
    <dgm:cxn modelId="{C7FA744B-5CD5-4DD8-8FE8-BBBF993D92C6}" type="presParOf" srcId="{746A6455-8D4C-420A-9378-26D717273590}" destId="{799A694B-0306-464A-8348-2D52DCA46933}" srcOrd="0" destOrd="0" presId="urn:microsoft.com/office/officeart/2008/layout/HorizontalMultiLevelHierarchy"/>
    <dgm:cxn modelId="{72816F78-D1BC-48E5-A7F8-F2380482EE6D}" type="presParOf" srcId="{799A694B-0306-464A-8348-2D52DCA46933}" destId="{28977E6A-139C-4705-91EF-12666DF84BB7}" srcOrd="0" destOrd="0" presId="urn:microsoft.com/office/officeart/2008/layout/HorizontalMultiLevelHierarchy"/>
    <dgm:cxn modelId="{456FA742-F0BA-4343-A579-012495BAF162}" type="presParOf" srcId="{746A6455-8D4C-420A-9378-26D717273590}" destId="{2C3B6AB3-4C4C-45B5-AC92-3B170982297E}" srcOrd="1" destOrd="0" presId="urn:microsoft.com/office/officeart/2008/layout/HorizontalMultiLevelHierarchy"/>
    <dgm:cxn modelId="{9888BD7B-4DA7-4D4D-98B9-34A1F05BAC36}" type="presParOf" srcId="{2C3B6AB3-4C4C-45B5-AC92-3B170982297E}" destId="{E097F632-9A07-4B05-A24B-A05C739AC3A3}" srcOrd="0" destOrd="0" presId="urn:microsoft.com/office/officeart/2008/layout/HorizontalMultiLevelHierarchy"/>
    <dgm:cxn modelId="{FE7B1BF0-764F-4FE1-BB62-9C7CB8042A22}" type="presParOf" srcId="{2C3B6AB3-4C4C-45B5-AC92-3B170982297E}" destId="{9DB79629-6556-4388-87AE-4056C1D1D669}" srcOrd="1" destOrd="0" presId="urn:microsoft.com/office/officeart/2008/layout/HorizontalMultiLevelHierarchy"/>
    <dgm:cxn modelId="{353E570E-E12E-41D9-BC46-55F3F635E93E}" type="presParOf" srcId="{9DB79629-6556-4388-87AE-4056C1D1D669}" destId="{6EA978FA-0CEC-4EE4-AF30-9DCC5D0CBEDC}" srcOrd="0" destOrd="0" presId="urn:microsoft.com/office/officeart/2008/layout/HorizontalMultiLevelHierarchy"/>
    <dgm:cxn modelId="{A0A111A7-2DEB-48E1-BF77-CC302B750C24}" type="presParOf" srcId="{6EA978FA-0CEC-4EE4-AF30-9DCC5D0CBEDC}" destId="{1A127CF4-C432-407B-A9E8-C94BB39846A9}" srcOrd="0" destOrd="0" presId="urn:microsoft.com/office/officeart/2008/layout/HorizontalMultiLevelHierarchy"/>
    <dgm:cxn modelId="{DFEAA0B4-6081-4D88-BF01-3083A5DECC3D}" type="presParOf" srcId="{9DB79629-6556-4388-87AE-4056C1D1D669}" destId="{9AA61C7D-5CF7-4747-BDD7-99B451AFD53E}" srcOrd="1" destOrd="0" presId="urn:microsoft.com/office/officeart/2008/layout/HorizontalMultiLevelHierarchy"/>
    <dgm:cxn modelId="{FCFCD22C-CC63-4BD2-909E-45960B82459B}" type="presParOf" srcId="{9AA61C7D-5CF7-4747-BDD7-99B451AFD53E}" destId="{16410A73-7711-4B4E-AE9C-8DAF9BE3D43B}" srcOrd="0" destOrd="0" presId="urn:microsoft.com/office/officeart/2008/layout/HorizontalMultiLevelHierarchy"/>
    <dgm:cxn modelId="{73B759C5-A6A4-4657-987C-AD65271388B9}" type="presParOf" srcId="{9AA61C7D-5CF7-4747-BDD7-99B451AFD53E}" destId="{1BAC285C-02CD-4617-ADCE-17EA66B123C1}" srcOrd="1" destOrd="0" presId="urn:microsoft.com/office/officeart/2008/layout/HorizontalMultiLevelHierarchy"/>
    <dgm:cxn modelId="{09190320-7584-445B-8487-1470C5A6C5B4}" type="presParOf" srcId="{1BAC285C-02CD-4617-ADCE-17EA66B123C1}" destId="{6C3992AD-C798-4238-B728-5275B5E82199}" srcOrd="0" destOrd="0" presId="urn:microsoft.com/office/officeart/2008/layout/HorizontalMultiLevelHierarchy"/>
    <dgm:cxn modelId="{E3806043-0F4E-454E-BAF0-9B8708C1C40E}" type="presParOf" srcId="{6C3992AD-C798-4238-B728-5275B5E82199}" destId="{BBF139A0-0B33-4F99-ABF6-1B4EB5854B37}" srcOrd="0" destOrd="0" presId="urn:microsoft.com/office/officeart/2008/layout/HorizontalMultiLevelHierarchy"/>
    <dgm:cxn modelId="{2474C438-CAD8-4C19-B15F-B4CE52DAC665}" type="presParOf" srcId="{1BAC285C-02CD-4617-ADCE-17EA66B123C1}" destId="{73F38840-B2E7-416F-A039-4410BEA65E3C}" srcOrd="1" destOrd="0" presId="urn:microsoft.com/office/officeart/2008/layout/HorizontalMultiLevelHierarchy"/>
    <dgm:cxn modelId="{B6793B8E-F73A-4050-A9FB-6D62EF0386E0}" type="presParOf" srcId="{73F38840-B2E7-416F-A039-4410BEA65E3C}" destId="{75533F6C-329F-4F6C-A606-1C1EE6CAFBFE}" srcOrd="0" destOrd="0" presId="urn:microsoft.com/office/officeart/2008/layout/HorizontalMultiLevelHierarchy"/>
    <dgm:cxn modelId="{E1D4B807-EB4B-4DEB-B77A-CAFE925195C3}" type="presParOf" srcId="{73F38840-B2E7-416F-A039-4410BEA65E3C}" destId="{3A8FF083-2EE6-4D98-8E57-125856758183}" srcOrd="1" destOrd="0" presId="urn:microsoft.com/office/officeart/2008/layout/HorizontalMultiLevelHierarchy"/>
    <dgm:cxn modelId="{F26AE0FC-A826-4CEB-AA39-149AED920B57}" type="presParOf" srcId="{087392D4-6B95-435A-A699-2DBF1549F4FB}" destId="{D5C9E559-69E8-48B8-AB96-E972576C95F4}" srcOrd="2" destOrd="0" presId="urn:microsoft.com/office/officeart/2008/layout/HorizontalMultiLevelHierarchy"/>
    <dgm:cxn modelId="{F2200C20-32AA-45A7-A80F-ADF36208DB75}" type="presParOf" srcId="{D5C9E559-69E8-48B8-AB96-E972576C95F4}" destId="{F1E2A2C3-058A-40F8-A29C-7D5DC2E0BD06}" srcOrd="0" destOrd="0" presId="urn:microsoft.com/office/officeart/2008/layout/HorizontalMultiLevelHierarchy"/>
    <dgm:cxn modelId="{EA22825E-E689-4113-91FB-F8E050B1CCEE}" type="presParOf" srcId="{087392D4-6B95-435A-A699-2DBF1549F4FB}" destId="{8B5795AA-CE38-4C6B-9219-31E9878F2E01}" srcOrd="3" destOrd="0" presId="urn:microsoft.com/office/officeart/2008/layout/HorizontalMultiLevelHierarchy"/>
    <dgm:cxn modelId="{DC2473FA-1910-43CE-A25E-8978758B2BB8}" type="presParOf" srcId="{8B5795AA-CE38-4C6B-9219-31E9878F2E01}" destId="{835A21AC-D9BD-47F6-8879-04500C0B986D}" srcOrd="0" destOrd="0" presId="urn:microsoft.com/office/officeart/2008/layout/HorizontalMultiLevelHierarchy"/>
    <dgm:cxn modelId="{8A851223-FD4E-4386-BFFA-F8B92B3986B7}" type="presParOf" srcId="{8B5795AA-CE38-4C6B-9219-31E9878F2E01}" destId="{B3436BDF-1CA1-4CB1-B9F2-E59363747119}" srcOrd="1" destOrd="0" presId="urn:microsoft.com/office/officeart/2008/layout/HorizontalMultiLevelHierarchy"/>
    <dgm:cxn modelId="{0D3317FB-470A-440B-8DF4-4ABD37C6BD67}" type="presParOf" srcId="{B3436BDF-1CA1-4CB1-B9F2-E59363747119}" destId="{0FAEBCE3-82AF-4C89-BA12-931FEF4FB646}" srcOrd="0" destOrd="0" presId="urn:microsoft.com/office/officeart/2008/layout/HorizontalMultiLevelHierarchy"/>
    <dgm:cxn modelId="{6ED29171-205D-4202-A333-783889C317C7}" type="presParOf" srcId="{0FAEBCE3-82AF-4C89-BA12-931FEF4FB646}" destId="{47509C2A-A822-402E-B64D-F94A1EA8DEAB}" srcOrd="0" destOrd="0" presId="urn:microsoft.com/office/officeart/2008/layout/HorizontalMultiLevelHierarchy"/>
    <dgm:cxn modelId="{10F3C13D-06D8-486D-801F-28BF3DBC2B6E}" type="presParOf" srcId="{B3436BDF-1CA1-4CB1-B9F2-E59363747119}" destId="{C1D6498D-9BA6-4720-8811-18B2E5EF5831}" srcOrd="1" destOrd="0" presId="urn:microsoft.com/office/officeart/2008/layout/HorizontalMultiLevelHierarchy"/>
    <dgm:cxn modelId="{EBDF3338-B469-4775-90AA-E903AE2F1339}" type="presParOf" srcId="{C1D6498D-9BA6-4720-8811-18B2E5EF5831}" destId="{4BB731D4-9AA2-497F-A026-FF9576FBF95C}" srcOrd="0" destOrd="0" presId="urn:microsoft.com/office/officeart/2008/layout/HorizontalMultiLevelHierarchy"/>
    <dgm:cxn modelId="{D65E6891-D340-4929-90B1-439DED3A8B71}" type="presParOf" srcId="{C1D6498D-9BA6-4720-8811-18B2E5EF5831}" destId="{261DD4D8-2E75-4C19-A367-FEA5143620D1}" srcOrd="1" destOrd="0" presId="urn:microsoft.com/office/officeart/2008/layout/HorizontalMultiLevelHierarchy"/>
    <dgm:cxn modelId="{77FC7E7D-70BA-4FA1-BA08-5766F0B703EA}" type="presParOf" srcId="{261DD4D8-2E75-4C19-A367-FEA5143620D1}" destId="{081625F8-13F0-407E-B38A-EEAA0EB36B92}" srcOrd="0" destOrd="0" presId="urn:microsoft.com/office/officeart/2008/layout/HorizontalMultiLevelHierarchy"/>
    <dgm:cxn modelId="{7B43ECC6-BBB8-4114-A918-E0C80D95C948}" type="presParOf" srcId="{081625F8-13F0-407E-B38A-EEAA0EB36B92}" destId="{2C05C1D9-D518-485B-BE59-60A6E27222BA}" srcOrd="0" destOrd="0" presId="urn:microsoft.com/office/officeart/2008/layout/HorizontalMultiLevelHierarchy"/>
    <dgm:cxn modelId="{13F3B250-7977-40D1-85D8-932699D51DD0}" type="presParOf" srcId="{261DD4D8-2E75-4C19-A367-FEA5143620D1}" destId="{F90FE4AF-3FD8-4500-BE46-625C2DBA2021}" srcOrd="1" destOrd="0" presId="urn:microsoft.com/office/officeart/2008/layout/HorizontalMultiLevelHierarchy"/>
    <dgm:cxn modelId="{5CD37CAF-C0DC-4AB3-96A4-6D09296E4706}" type="presParOf" srcId="{F90FE4AF-3FD8-4500-BE46-625C2DBA2021}" destId="{B5CD09B5-3441-4909-B6A2-6D0FCCF6B34C}" srcOrd="0" destOrd="0" presId="urn:microsoft.com/office/officeart/2008/layout/HorizontalMultiLevelHierarchy"/>
    <dgm:cxn modelId="{B7D802A4-68DD-445E-A353-AFA12B307B81}" type="presParOf" srcId="{F90FE4AF-3FD8-4500-BE46-625C2DBA2021}" destId="{E77D9937-EDFA-4475-AA9D-8884331C6E34}" srcOrd="1" destOrd="0" presId="urn:microsoft.com/office/officeart/2008/layout/HorizontalMultiLevelHierarchy"/>
    <dgm:cxn modelId="{F00FE3F5-F0D3-4687-8A92-0202872D3690}" type="presParOf" srcId="{E77D9937-EDFA-4475-AA9D-8884331C6E34}" destId="{BCD27AA3-F13C-40D3-8670-961C331EBD3D}" srcOrd="0" destOrd="0" presId="urn:microsoft.com/office/officeart/2008/layout/HorizontalMultiLevelHierarchy"/>
    <dgm:cxn modelId="{923A8739-EFFC-4F9E-B834-36C7A883D703}" type="presParOf" srcId="{BCD27AA3-F13C-40D3-8670-961C331EBD3D}" destId="{522B21D3-C91B-4D4C-B4C5-EEE3F6AFB704}" srcOrd="0" destOrd="0" presId="urn:microsoft.com/office/officeart/2008/layout/HorizontalMultiLevelHierarchy"/>
    <dgm:cxn modelId="{C99CC3EC-C582-4F15-82AB-0C4AA273DB87}" type="presParOf" srcId="{E77D9937-EDFA-4475-AA9D-8884331C6E34}" destId="{1F4328CD-2FB4-4491-8409-FF3FC21B7C2A}" srcOrd="1" destOrd="0" presId="urn:microsoft.com/office/officeart/2008/layout/HorizontalMultiLevelHierarchy"/>
    <dgm:cxn modelId="{AC0483A5-E45E-477F-A751-8BDD20FFB8B5}" type="presParOf" srcId="{1F4328CD-2FB4-4491-8409-FF3FC21B7C2A}" destId="{797833D0-0331-42ED-8C50-0D6A84C6221E}" srcOrd="0" destOrd="0" presId="urn:microsoft.com/office/officeart/2008/layout/HorizontalMultiLevelHierarchy"/>
    <dgm:cxn modelId="{3DABE4BD-56AA-4C87-802E-7CE4C64A266D}" type="presParOf" srcId="{1F4328CD-2FB4-4491-8409-FF3FC21B7C2A}" destId="{0936DB53-4868-41C5-AA78-93059E9227EA}" srcOrd="1" destOrd="0" presId="urn:microsoft.com/office/officeart/2008/layout/HorizontalMultiLevelHierarchy"/>
    <dgm:cxn modelId="{DB41A6D8-D58F-4548-8EB0-046B03E35C81}" type="presParOf" srcId="{0936DB53-4868-41C5-AA78-93059E9227EA}" destId="{E84353F4-E096-46D5-B11E-62BCB5AE03E8}" srcOrd="0" destOrd="0" presId="urn:microsoft.com/office/officeart/2008/layout/HorizontalMultiLevelHierarchy"/>
    <dgm:cxn modelId="{FD83CAD2-994C-4403-B3DC-9DFA1632B29E}" type="presParOf" srcId="{E84353F4-E096-46D5-B11E-62BCB5AE03E8}" destId="{E79CAD70-6204-44A9-8CA0-DF7ACC116860}" srcOrd="0" destOrd="0" presId="urn:microsoft.com/office/officeart/2008/layout/HorizontalMultiLevelHierarchy"/>
    <dgm:cxn modelId="{1D16B2A2-DE09-4E8D-BF42-491EC2DB14CE}" type="presParOf" srcId="{0936DB53-4868-41C5-AA78-93059E9227EA}" destId="{CA33972D-0949-4419-8B3B-36D2E7CD390B}" srcOrd="1" destOrd="0" presId="urn:microsoft.com/office/officeart/2008/layout/HorizontalMultiLevelHierarchy"/>
    <dgm:cxn modelId="{123B0AC3-1EAE-47B4-A120-FD7E468B725F}" type="presParOf" srcId="{CA33972D-0949-4419-8B3B-36D2E7CD390B}" destId="{C27F093E-6AF0-44D0-935A-7ED70AE80009}" srcOrd="0" destOrd="0" presId="urn:microsoft.com/office/officeart/2008/layout/HorizontalMultiLevelHierarchy"/>
    <dgm:cxn modelId="{A47E9CBC-A40C-4372-9647-8BABD1DEE7E0}" type="presParOf" srcId="{CA33972D-0949-4419-8B3B-36D2E7CD390B}" destId="{E0A07B65-282A-4DC7-9B14-F47C2AB44DBE}" srcOrd="1" destOrd="0" presId="urn:microsoft.com/office/officeart/2008/layout/HorizontalMultiLevelHierarchy"/>
    <dgm:cxn modelId="{734082E0-02DE-4DE5-9F28-275D20238666}" type="presParOf" srcId="{E0A07B65-282A-4DC7-9B14-F47C2AB44DBE}" destId="{3E4327F2-A688-4FF2-8B8A-74ED10EF0997}" srcOrd="0" destOrd="0" presId="urn:microsoft.com/office/officeart/2008/layout/HorizontalMultiLevelHierarchy"/>
    <dgm:cxn modelId="{3DAB0F5D-1023-4E03-8008-69CF0A915238}" type="presParOf" srcId="{3E4327F2-A688-4FF2-8B8A-74ED10EF0997}" destId="{2581C082-E6F0-4798-A723-700D6623ACEF}" srcOrd="0" destOrd="0" presId="urn:microsoft.com/office/officeart/2008/layout/HorizontalMultiLevelHierarchy"/>
    <dgm:cxn modelId="{5D6F71CA-FB26-41E6-B558-851E53F3278D}" type="presParOf" srcId="{E0A07B65-282A-4DC7-9B14-F47C2AB44DBE}" destId="{D447146A-8AFC-4E5F-9070-59B0D0EAF3AE}" srcOrd="1" destOrd="0" presId="urn:microsoft.com/office/officeart/2008/layout/HorizontalMultiLevelHierarchy"/>
    <dgm:cxn modelId="{C6F6D509-18DC-41A3-8306-DA3F56DF964A}" type="presParOf" srcId="{D447146A-8AFC-4E5F-9070-59B0D0EAF3AE}" destId="{712D723F-B8BF-411C-B276-102158B067D6}" srcOrd="0" destOrd="0" presId="urn:microsoft.com/office/officeart/2008/layout/HorizontalMultiLevelHierarchy"/>
    <dgm:cxn modelId="{E1BF9C0B-8C6F-4FBE-8901-4F7CA78D30CB}" type="presParOf" srcId="{D447146A-8AFC-4E5F-9070-59B0D0EAF3AE}" destId="{DEE67159-C9B4-410F-B2A3-FAC9220AFCFA}" srcOrd="1" destOrd="0" presId="urn:microsoft.com/office/officeart/2008/layout/HorizontalMultiLevelHierarchy"/>
    <dgm:cxn modelId="{DE56C8C4-7EE1-433C-91A2-332739DC15DC}" type="presParOf" srcId="{DEE67159-C9B4-410F-B2A3-FAC9220AFCFA}" destId="{3BDFD04A-A106-4596-B030-FB4CDD98C1FC}" srcOrd="0" destOrd="0" presId="urn:microsoft.com/office/officeart/2008/layout/HorizontalMultiLevelHierarchy"/>
    <dgm:cxn modelId="{3570EF02-433D-42CB-AC2A-005540D92E7B}" type="presParOf" srcId="{3BDFD04A-A106-4596-B030-FB4CDD98C1FC}" destId="{D94D5593-9055-4C8F-B525-1F0C6E20CE54}" srcOrd="0" destOrd="0" presId="urn:microsoft.com/office/officeart/2008/layout/HorizontalMultiLevelHierarchy"/>
    <dgm:cxn modelId="{ECF94BF3-5FB7-4879-8A1A-05F8BE9CC1C6}" type="presParOf" srcId="{DEE67159-C9B4-410F-B2A3-FAC9220AFCFA}" destId="{CD855103-AEF5-4920-B640-33046BB57F7A}" srcOrd="1" destOrd="0" presId="urn:microsoft.com/office/officeart/2008/layout/HorizontalMultiLevelHierarchy"/>
    <dgm:cxn modelId="{76B3F3C9-A75D-4C15-984F-896485122782}" type="presParOf" srcId="{CD855103-AEF5-4920-B640-33046BB57F7A}" destId="{054A8C5D-719F-455F-B2A5-CF9E632A3819}" srcOrd="0" destOrd="0" presId="urn:microsoft.com/office/officeart/2008/layout/HorizontalMultiLevelHierarchy"/>
    <dgm:cxn modelId="{EA5C3737-DDF3-4B89-919F-564FF3A68C63}" type="presParOf" srcId="{CD855103-AEF5-4920-B640-33046BB57F7A}" destId="{C9F5B7C8-1451-4E28-8609-9041FFF50062}" srcOrd="1" destOrd="0" presId="urn:microsoft.com/office/officeart/2008/layout/HorizontalMultiLevelHierarchy"/>
    <dgm:cxn modelId="{E9150F4D-1E86-4656-88F1-625E8482652D}" type="presParOf" srcId="{C9F5B7C8-1451-4E28-8609-9041FFF50062}" destId="{3C31882E-FE26-4D18-96FA-EF9EAD5D8720}" srcOrd="0" destOrd="0" presId="urn:microsoft.com/office/officeart/2008/layout/HorizontalMultiLevelHierarchy"/>
    <dgm:cxn modelId="{6462C763-AEED-41C4-A9E8-746E3F21F905}" type="presParOf" srcId="{3C31882E-FE26-4D18-96FA-EF9EAD5D8720}" destId="{BDFE5A95-2E9F-42D2-A559-74FC8BE81A65}" srcOrd="0" destOrd="0" presId="urn:microsoft.com/office/officeart/2008/layout/HorizontalMultiLevelHierarchy"/>
    <dgm:cxn modelId="{3B59A6D6-EF4F-471B-BFAE-795A08E8C640}" type="presParOf" srcId="{C9F5B7C8-1451-4E28-8609-9041FFF50062}" destId="{22F99882-F9A5-46DE-86AB-96A7FC8B41B0}" srcOrd="1" destOrd="0" presId="urn:microsoft.com/office/officeart/2008/layout/HorizontalMultiLevelHierarchy"/>
    <dgm:cxn modelId="{164F8C0F-1CF1-45D0-9B21-85370036E9BE}" type="presParOf" srcId="{22F99882-F9A5-46DE-86AB-96A7FC8B41B0}" destId="{A3184B76-00EE-42E4-8817-82C743B67585}" srcOrd="0" destOrd="0" presId="urn:microsoft.com/office/officeart/2008/layout/HorizontalMultiLevelHierarchy"/>
    <dgm:cxn modelId="{853437EA-E57E-4B6A-97A4-90BDE7FA20E0}" type="presParOf" srcId="{22F99882-F9A5-46DE-86AB-96A7FC8B41B0}" destId="{4BB2B3E6-ACBF-4046-8C9B-E38F1B0B8DEA}" srcOrd="1" destOrd="0" presId="urn:microsoft.com/office/officeart/2008/layout/HorizontalMultiLevelHierarchy"/>
    <dgm:cxn modelId="{ECDB46D3-06E6-4F0F-B751-495BD1DC7BE0}" type="presParOf" srcId="{C9F5B7C8-1451-4E28-8609-9041FFF50062}" destId="{69D7223E-4579-4B00-B83E-12AA6404E830}" srcOrd="2" destOrd="0" presId="urn:microsoft.com/office/officeart/2008/layout/HorizontalMultiLevelHierarchy"/>
    <dgm:cxn modelId="{5C9B1C47-B140-4735-9384-95CE5D37DCDB}" type="presParOf" srcId="{69D7223E-4579-4B00-B83E-12AA6404E830}" destId="{FE53D80E-ADD9-43AA-A956-02E2AA54E2ED}" srcOrd="0" destOrd="0" presId="urn:microsoft.com/office/officeart/2008/layout/HorizontalMultiLevelHierarchy"/>
    <dgm:cxn modelId="{83A248D1-B545-4FA2-AD23-D6699ABC4BAD}" type="presParOf" srcId="{C9F5B7C8-1451-4E28-8609-9041FFF50062}" destId="{B2829867-1C2B-4B29-A4CF-E70A5A612B8E}" srcOrd="3" destOrd="0" presId="urn:microsoft.com/office/officeart/2008/layout/HorizontalMultiLevelHierarchy"/>
    <dgm:cxn modelId="{851F5C72-1209-4F75-8594-65989CD8B52E}" type="presParOf" srcId="{B2829867-1C2B-4B29-A4CF-E70A5A612B8E}" destId="{FFA1FFBD-D0BA-4E96-AA87-5641D5D8D176}" srcOrd="0" destOrd="0" presId="urn:microsoft.com/office/officeart/2008/layout/HorizontalMultiLevelHierarchy"/>
    <dgm:cxn modelId="{6910FE21-03C1-4018-B5B4-F3EC5FE44948}" type="presParOf" srcId="{B2829867-1C2B-4B29-A4CF-E70A5A612B8E}" destId="{FB6BD0BF-6876-4F08-82B3-3A8C8C4B9A74}" srcOrd="1" destOrd="0" presId="urn:microsoft.com/office/officeart/2008/layout/HorizontalMultiLevelHierarchy"/>
    <dgm:cxn modelId="{1F71E198-381A-46CB-96BC-E59711310FFB}" type="presParOf" srcId="{C9F5B7C8-1451-4E28-8609-9041FFF50062}" destId="{EF02B54F-5F91-4C54-AC76-39590B3DE626}" srcOrd="4" destOrd="0" presId="urn:microsoft.com/office/officeart/2008/layout/HorizontalMultiLevelHierarchy"/>
    <dgm:cxn modelId="{10482D83-915B-47E4-B822-EB29CDAB7403}" type="presParOf" srcId="{EF02B54F-5F91-4C54-AC76-39590B3DE626}" destId="{8AB5C515-A206-482C-937F-0FCBC3819227}" srcOrd="0" destOrd="0" presId="urn:microsoft.com/office/officeart/2008/layout/HorizontalMultiLevelHierarchy"/>
    <dgm:cxn modelId="{9ECDF3A6-FB42-46E6-A153-39297D27E931}" type="presParOf" srcId="{C9F5B7C8-1451-4E28-8609-9041FFF50062}" destId="{9D8F4891-34D4-461F-94FC-D0AF9C587A6C}" srcOrd="5" destOrd="0" presId="urn:microsoft.com/office/officeart/2008/layout/HorizontalMultiLevelHierarchy"/>
    <dgm:cxn modelId="{021C72FD-ABF1-4FF6-86D3-FD8A2CFB6CF2}" type="presParOf" srcId="{9D8F4891-34D4-461F-94FC-D0AF9C587A6C}" destId="{85093BA2-0221-4EB3-8FF5-4B288296AF1A}" srcOrd="0" destOrd="0" presId="urn:microsoft.com/office/officeart/2008/layout/HorizontalMultiLevelHierarchy"/>
    <dgm:cxn modelId="{9AFFF912-2B15-4126-85E7-CD801C975C82}" type="presParOf" srcId="{9D8F4891-34D4-461F-94FC-D0AF9C587A6C}" destId="{950B6794-14E6-4CF8-ACD2-D632E39A8405}" srcOrd="1" destOrd="0" presId="urn:microsoft.com/office/officeart/2008/layout/HorizontalMultiLevelHierarchy"/>
    <dgm:cxn modelId="{C25FB2A3-2899-4101-8285-0CE0344E6FDA}" type="presParOf" srcId="{C9F5B7C8-1451-4E28-8609-9041FFF50062}" destId="{4760359D-956A-4DA9-8DCA-8AD469FE1B4F}" srcOrd="6" destOrd="0" presId="urn:microsoft.com/office/officeart/2008/layout/HorizontalMultiLevelHierarchy"/>
    <dgm:cxn modelId="{72659666-1C41-4D2E-A9C7-81DE09481C53}" type="presParOf" srcId="{4760359D-956A-4DA9-8DCA-8AD469FE1B4F}" destId="{6CFD8FD1-82A2-4810-8EE9-6AF50868D3DB}" srcOrd="0" destOrd="0" presId="urn:microsoft.com/office/officeart/2008/layout/HorizontalMultiLevelHierarchy"/>
    <dgm:cxn modelId="{5AAF02B0-0F15-4FB5-B655-F0AF97F58279}" type="presParOf" srcId="{C9F5B7C8-1451-4E28-8609-9041FFF50062}" destId="{9BB465A8-3F96-41A1-B452-0A54D6F9104F}" srcOrd="7" destOrd="0" presId="urn:microsoft.com/office/officeart/2008/layout/HorizontalMultiLevelHierarchy"/>
    <dgm:cxn modelId="{B9AB3BD1-0BFF-4BE0-A4AA-EBCFFBE73C31}" type="presParOf" srcId="{9BB465A8-3F96-41A1-B452-0A54D6F9104F}" destId="{24A2E8E5-D52A-457B-BA9C-48462FB7C689}" srcOrd="0" destOrd="0" presId="urn:microsoft.com/office/officeart/2008/layout/HorizontalMultiLevelHierarchy"/>
    <dgm:cxn modelId="{F862F9F5-3D13-432B-AB2B-E4652D8C707C}" type="presParOf" srcId="{9BB465A8-3F96-41A1-B452-0A54D6F9104F}" destId="{BAA9802F-DB58-486A-AFD6-C7C807BC9A7F}" srcOrd="1" destOrd="0" presId="urn:microsoft.com/office/officeart/2008/layout/HorizontalMultiLevelHierarchy"/>
    <dgm:cxn modelId="{F46D4BC6-EDC2-4E0C-AAAA-9B77100B5CC2}" type="presParOf" srcId="{C9F5B7C8-1451-4E28-8609-9041FFF50062}" destId="{68E3C5C4-2E39-4BA7-ABAA-91B60A6635FC}" srcOrd="8" destOrd="0" presId="urn:microsoft.com/office/officeart/2008/layout/HorizontalMultiLevelHierarchy"/>
    <dgm:cxn modelId="{E8B5CAD6-B178-4A6F-BE41-F13903CA5355}" type="presParOf" srcId="{68E3C5C4-2E39-4BA7-ABAA-91B60A6635FC}" destId="{DFF09140-0B3E-441E-BDEE-C21CB98BE3EE}" srcOrd="0" destOrd="0" presId="urn:microsoft.com/office/officeart/2008/layout/HorizontalMultiLevelHierarchy"/>
    <dgm:cxn modelId="{E5346EA1-1661-497F-874A-A333799785AC}" type="presParOf" srcId="{C9F5B7C8-1451-4E28-8609-9041FFF50062}" destId="{6A4CAE5E-3FE9-4CC1-AFC4-8FB99665732D}" srcOrd="9" destOrd="0" presId="urn:microsoft.com/office/officeart/2008/layout/HorizontalMultiLevelHierarchy"/>
    <dgm:cxn modelId="{AE37F50E-BD45-474F-B37C-1F4915F25418}" type="presParOf" srcId="{6A4CAE5E-3FE9-4CC1-AFC4-8FB99665732D}" destId="{81AC8B03-9DC0-4C6A-8F84-B9947787AD6F}" srcOrd="0" destOrd="0" presId="urn:microsoft.com/office/officeart/2008/layout/HorizontalMultiLevelHierarchy"/>
    <dgm:cxn modelId="{09C48104-16BE-41D6-9F60-92B43D0AE548}" type="presParOf" srcId="{6A4CAE5E-3FE9-4CC1-AFC4-8FB99665732D}" destId="{CA2D0441-FAA6-4DA3-9149-1AF888A885CC}" srcOrd="1" destOrd="0" presId="urn:microsoft.com/office/officeart/2008/layout/HorizontalMultiLevelHierarchy"/>
    <dgm:cxn modelId="{3DAEE8AF-9C8B-4542-BFF3-97700EA14B55}" type="presParOf" srcId="{C9F5B7C8-1451-4E28-8609-9041FFF50062}" destId="{3D907E72-9C5E-461E-8E50-294418F44A4F}" srcOrd="10" destOrd="0" presId="urn:microsoft.com/office/officeart/2008/layout/HorizontalMultiLevelHierarchy"/>
    <dgm:cxn modelId="{613087AE-9180-4A76-9D7F-055766BCB82E}" type="presParOf" srcId="{3D907E72-9C5E-461E-8E50-294418F44A4F}" destId="{85426CAF-6227-436F-A4B3-67D851665C89}" srcOrd="0" destOrd="0" presId="urn:microsoft.com/office/officeart/2008/layout/HorizontalMultiLevelHierarchy"/>
    <dgm:cxn modelId="{F266E95F-FB1F-44F3-A9E7-30093C802922}" type="presParOf" srcId="{C9F5B7C8-1451-4E28-8609-9041FFF50062}" destId="{625B3686-3CF6-4C44-AC0B-0A6B0A2DCCE7}" srcOrd="11" destOrd="0" presId="urn:microsoft.com/office/officeart/2008/layout/HorizontalMultiLevelHierarchy"/>
    <dgm:cxn modelId="{017F3D9C-A828-478A-A6F7-2DBF77EF54B4}" type="presParOf" srcId="{625B3686-3CF6-4C44-AC0B-0A6B0A2DCCE7}" destId="{DDD9F301-902D-4F04-9243-9F2B77093E34}" srcOrd="0" destOrd="0" presId="urn:microsoft.com/office/officeart/2008/layout/HorizontalMultiLevelHierarchy"/>
    <dgm:cxn modelId="{6E5076FD-DCE9-4F88-9059-FE022122F615}" type="presParOf" srcId="{625B3686-3CF6-4C44-AC0B-0A6B0A2DCCE7}" destId="{73A40748-3D01-4EBF-A3D0-AA4573F784FB}" srcOrd="1" destOrd="0" presId="urn:microsoft.com/office/officeart/2008/layout/HorizontalMultiLevelHierarchy"/>
    <dgm:cxn modelId="{A6D0C4BD-6D54-4A7D-9266-2D5859C6AB99}" type="presParOf" srcId="{C9F5B7C8-1451-4E28-8609-9041FFF50062}" destId="{FB9201F0-6F81-4B86-8F33-6D040EF76BC3}" srcOrd="12" destOrd="0" presId="urn:microsoft.com/office/officeart/2008/layout/HorizontalMultiLevelHierarchy"/>
    <dgm:cxn modelId="{0A7789D4-570C-495A-BF03-FEC5EC17A072}" type="presParOf" srcId="{FB9201F0-6F81-4B86-8F33-6D040EF76BC3}" destId="{C1A82D5E-41B7-4839-99CD-9C43A4770303}" srcOrd="0" destOrd="0" presId="urn:microsoft.com/office/officeart/2008/layout/HorizontalMultiLevelHierarchy"/>
    <dgm:cxn modelId="{945A4D79-11F8-47DF-8B36-52329BAA7614}" type="presParOf" srcId="{C9F5B7C8-1451-4E28-8609-9041FFF50062}" destId="{6DA3A9E5-8155-41DF-A900-4346DA445BDC}" srcOrd="13" destOrd="0" presId="urn:microsoft.com/office/officeart/2008/layout/HorizontalMultiLevelHierarchy"/>
    <dgm:cxn modelId="{6C6249D1-1076-40D9-B555-4A73FB8460D2}" type="presParOf" srcId="{6DA3A9E5-8155-41DF-A900-4346DA445BDC}" destId="{C3D6630E-9BB3-4AD2-A113-B989705A1350}" srcOrd="0" destOrd="0" presId="urn:microsoft.com/office/officeart/2008/layout/HorizontalMultiLevelHierarchy"/>
    <dgm:cxn modelId="{A1AD1436-7D8A-4BF7-A705-0C7593BC763E}" type="presParOf" srcId="{6DA3A9E5-8155-41DF-A900-4346DA445BDC}" destId="{3BFC8903-63E3-476D-99B4-948C781F3CA4}" srcOrd="1" destOrd="0" presId="urn:microsoft.com/office/officeart/2008/layout/HorizontalMultiLevelHierarchy"/>
    <dgm:cxn modelId="{3D067728-464A-47FC-B028-E9F05D06C336}" type="presParOf" srcId="{C9F5B7C8-1451-4E28-8609-9041FFF50062}" destId="{13B702EF-4084-414D-91EE-81F6CF5A6485}" srcOrd="14" destOrd="0" presId="urn:microsoft.com/office/officeart/2008/layout/HorizontalMultiLevelHierarchy"/>
    <dgm:cxn modelId="{D0E63D49-B046-480E-B2B1-998852B42073}" type="presParOf" srcId="{13B702EF-4084-414D-91EE-81F6CF5A6485}" destId="{A031D944-2781-4BAA-A503-6BDFD19059FC}" srcOrd="0" destOrd="0" presId="urn:microsoft.com/office/officeart/2008/layout/HorizontalMultiLevelHierarchy"/>
    <dgm:cxn modelId="{F48A076B-1837-4D83-B15E-580E5E397472}" type="presParOf" srcId="{C9F5B7C8-1451-4E28-8609-9041FFF50062}" destId="{27DA299A-2B8C-4F61-A3D8-474FFF864CAF}" srcOrd="15" destOrd="0" presId="urn:microsoft.com/office/officeart/2008/layout/HorizontalMultiLevelHierarchy"/>
    <dgm:cxn modelId="{024D0743-6ADB-49EE-9A65-E6F0146A7DD0}" type="presParOf" srcId="{27DA299A-2B8C-4F61-A3D8-474FFF864CAF}" destId="{504D3FFA-5BF3-49EE-B783-3AB8D9286EFD}" srcOrd="0" destOrd="0" presId="urn:microsoft.com/office/officeart/2008/layout/HorizontalMultiLevelHierarchy"/>
    <dgm:cxn modelId="{DB80D392-A9FE-44A8-8794-D777DAEBC0FE}" type="presParOf" srcId="{27DA299A-2B8C-4F61-A3D8-474FFF864CAF}" destId="{8341BDEB-C950-41C0-81AF-0B531BA502F9}" srcOrd="1" destOrd="0" presId="urn:microsoft.com/office/officeart/2008/layout/HorizontalMultiLevelHierarchy"/>
    <dgm:cxn modelId="{A1AA6199-3C64-4777-A4EC-6497BBD67E92}" type="presParOf" srcId="{C9F5B7C8-1451-4E28-8609-9041FFF50062}" destId="{7C527192-EDE8-48E0-BF0E-B8A08DF2FEF8}" srcOrd="16" destOrd="0" presId="urn:microsoft.com/office/officeart/2008/layout/HorizontalMultiLevelHierarchy"/>
    <dgm:cxn modelId="{5E6CE92B-3E65-476E-B5C6-610082D45A03}" type="presParOf" srcId="{7C527192-EDE8-48E0-BF0E-B8A08DF2FEF8}" destId="{766AB841-0BE0-4055-A997-D501C96E2636}" srcOrd="0" destOrd="0" presId="urn:microsoft.com/office/officeart/2008/layout/HorizontalMultiLevelHierarchy"/>
    <dgm:cxn modelId="{8332AEEB-39A1-4820-B652-05E2221A325D}" type="presParOf" srcId="{C9F5B7C8-1451-4E28-8609-9041FFF50062}" destId="{96B9CBBD-A826-4847-A6F9-6D2B23E42D7C}" srcOrd="17" destOrd="0" presId="urn:microsoft.com/office/officeart/2008/layout/HorizontalMultiLevelHierarchy"/>
    <dgm:cxn modelId="{98A41FC0-7E77-47B1-90A3-1E518966F441}" type="presParOf" srcId="{96B9CBBD-A826-4847-A6F9-6D2B23E42D7C}" destId="{0FE8FD87-E7D2-4707-8E32-5090FD899C81}" srcOrd="0" destOrd="0" presId="urn:microsoft.com/office/officeart/2008/layout/HorizontalMultiLevelHierarchy"/>
    <dgm:cxn modelId="{2FDFAEC3-3A84-4764-BDBF-0FF79A8C61E1}" type="presParOf" srcId="{96B9CBBD-A826-4847-A6F9-6D2B23E42D7C}" destId="{8E2795F3-3567-4B43-ABA5-8409FDAB5853}" srcOrd="1" destOrd="0" presId="urn:microsoft.com/office/officeart/2008/layout/HorizontalMultiLevelHierarchy"/>
    <dgm:cxn modelId="{5AF30771-9B04-4AE6-8CE6-0FD317FE1CEF}" type="presParOf" srcId="{C9F5B7C8-1451-4E28-8609-9041FFF50062}" destId="{0B8E22D3-D641-4B2E-921B-F7A658EE4739}" srcOrd="18" destOrd="0" presId="urn:microsoft.com/office/officeart/2008/layout/HorizontalMultiLevelHierarchy"/>
    <dgm:cxn modelId="{67D0D4A0-09A8-443A-921E-61FC60C7822B}" type="presParOf" srcId="{0B8E22D3-D641-4B2E-921B-F7A658EE4739}" destId="{87CF4729-92DC-4617-B828-B0946E9E890F}" srcOrd="0" destOrd="0" presId="urn:microsoft.com/office/officeart/2008/layout/HorizontalMultiLevelHierarchy"/>
    <dgm:cxn modelId="{830CE8B1-62DE-424E-BD6C-8E97AD0FB81B}" type="presParOf" srcId="{C9F5B7C8-1451-4E28-8609-9041FFF50062}" destId="{08BB8F5B-8E2B-4688-A39D-470F68CE1997}" srcOrd="19" destOrd="0" presId="urn:microsoft.com/office/officeart/2008/layout/HorizontalMultiLevelHierarchy"/>
    <dgm:cxn modelId="{51345DA2-05CA-4256-B9CD-BE312059C08D}" type="presParOf" srcId="{08BB8F5B-8E2B-4688-A39D-470F68CE1997}" destId="{626E2D3B-2744-44C5-97C0-5B06B0268FF7}" srcOrd="0" destOrd="0" presId="urn:microsoft.com/office/officeart/2008/layout/HorizontalMultiLevelHierarchy"/>
    <dgm:cxn modelId="{523F9396-4005-4254-8B15-E48973C01CCE}" type="presParOf" srcId="{08BB8F5B-8E2B-4688-A39D-470F68CE1997}" destId="{10E25148-CA8B-4752-9216-7AED359EE0B2}" srcOrd="1" destOrd="0" presId="urn:microsoft.com/office/officeart/2008/layout/HorizontalMultiLevelHierarchy"/>
    <dgm:cxn modelId="{7525DC24-9378-4A3F-B1FE-D26413A3AFE0}" type="presParOf" srcId="{10E25148-CA8B-4752-9216-7AED359EE0B2}" destId="{7399613E-EA32-4C27-A51D-D238769B9599}" srcOrd="0" destOrd="0" presId="urn:microsoft.com/office/officeart/2008/layout/HorizontalMultiLevelHierarchy"/>
    <dgm:cxn modelId="{54DCB102-2448-40D2-B1B6-11899107024F}" type="presParOf" srcId="{7399613E-EA32-4C27-A51D-D238769B9599}" destId="{E8E15F43-FAC7-4563-9481-E286FF1FE8A2}" srcOrd="0" destOrd="0" presId="urn:microsoft.com/office/officeart/2008/layout/HorizontalMultiLevelHierarchy"/>
    <dgm:cxn modelId="{521C6F2B-9DCF-4BA0-8FB1-65209354E268}" type="presParOf" srcId="{10E25148-CA8B-4752-9216-7AED359EE0B2}" destId="{21848763-392F-4EAA-8894-6D800A07F808}" srcOrd="1" destOrd="0" presId="urn:microsoft.com/office/officeart/2008/layout/HorizontalMultiLevelHierarchy"/>
    <dgm:cxn modelId="{0F061908-169C-4ED7-8CD4-C37CDA46755C}" type="presParOf" srcId="{21848763-392F-4EAA-8894-6D800A07F808}" destId="{757C001B-6915-4338-989E-80481FB19E0F}" srcOrd="0" destOrd="0" presId="urn:microsoft.com/office/officeart/2008/layout/HorizontalMultiLevelHierarchy"/>
    <dgm:cxn modelId="{F9E4DEF0-15DC-4EE4-B1ED-95AF8428BF6C}" type="presParOf" srcId="{21848763-392F-4EAA-8894-6D800A07F808}" destId="{384A9EAB-C8DA-44CF-92DD-1919897A6D5A}" srcOrd="1" destOrd="0" presId="urn:microsoft.com/office/officeart/2008/layout/HorizontalMultiLevelHierarchy"/>
    <dgm:cxn modelId="{43EACF39-0CD6-424C-8D1E-BCC00F49C029}" type="presParOf" srcId="{10E25148-CA8B-4752-9216-7AED359EE0B2}" destId="{DBB48260-6E68-42DA-A4B1-90B5254F8342}" srcOrd="2" destOrd="0" presId="urn:microsoft.com/office/officeart/2008/layout/HorizontalMultiLevelHierarchy"/>
    <dgm:cxn modelId="{3AD7AFAA-C843-4A01-97A4-C94D88DF76A7}" type="presParOf" srcId="{DBB48260-6E68-42DA-A4B1-90B5254F8342}" destId="{95509B21-341F-449E-BCAA-C9C99459E99D}" srcOrd="0" destOrd="0" presId="urn:microsoft.com/office/officeart/2008/layout/HorizontalMultiLevelHierarchy"/>
    <dgm:cxn modelId="{E9AB7B33-4867-4FFF-87D5-14DAF23E7739}" type="presParOf" srcId="{10E25148-CA8B-4752-9216-7AED359EE0B2}" destId="{4412BCB6-87FA-46FF-BA89-00625D15F896}" srcOrd="3" destOrd="0" presId="urn:microsoft.com/office/officeart/2008/layout/HorizontalMultiLevelHierarchy"/>
    <dgm:cxn modelId="{CA27F65A-A017-4849-B0C9-C44750D5F341}" type="presParOf" srcId="{4412BCB6-87FA-46FF-BA89-00625D15F896}" destId="{D0563A88-83AA-4B05-AD2E-BD69D80FDA07}" srcOrd="0" destOrd="0" presId="urn:microsoft.com/office/officeart/2008/layout/HorizontalMultiLevelHierarchy"/>
    <dgm:cxn modelId="{303FF29C-1440-4ABB-ADA6-3C1F133CF1BA}" type="presParOf" srcId="{4412BCB6-87FA-46FF-BA89-00625D15F896}" destId="{06683E85-E158-4F28-942E-2EEC6120AAE1}" srcOrd="1" destOrd="0" presId="urn:microsoft.com/office/officeart/2008/layout/HorizontalMultiLevelHierarchy"/>
    <dgm:cxn modelId="{0A17564A-D29E-4061-9821-91812C9B1730}" type="presParOf" srcId="{10E25148-CA8B-4752-9216-7AED359EE0B2}" destId="{C1E78FD6-D024-443B-B07B-194C07070060}" srcOrd="4" destOrd="0" presId="urn:microsoft.com/office/officeart/2008/layout/HorizontalMultiLevelHierarchy"/>
    <dgm:cxn modelId="{222B5D31-7AB5-4E6A-B61B-365BE9580BB8}" type="presParOf" srcId="{C1E78FD6-D024-443B-B07B-194C07070060}" destId="{9E04EE7B-9C79-48F3-8C6A-4C71F339A333}" srcOrd="0" destOrd="0" presId="urn:microsoft.com/office/officeart/2008/layout/HorizontalMultiLevelHierarchy"/>
    <dgm:cxn modelId="{0B3B616A-0369-4B5F-BE92-4E9EF745C8AA}" type="presParOf" srcId="{10E25148-CA8B-4752-9216-7AED359EE0B2}" destId="{87FB9BFB-CABE-4512-BBEC-04BB102F884F}" srcOrd="5" destOrd="0" presId="urn:microsoft.com/office/officeart/2008/layout/HorizontalMultiLevelHierarchy"/>
    <dgm:cxn modelId="{C714438A-2197-48F1-8DCF-A34D3B629C71}" type="presParOf" srcId="{87FB9BFB-CABE-4512-BBEC-04BB102F884F}" destId="{5FD16265-D519-4A9B-B040-E601570F786B}" srcOrd="0" destOrd="0" presId="urn:microsoft.com/office/officeart/2008/layout/HorizontalMultiLevelHierarchy"/>
    <dgm:cxn modelId="{B1FB9B74-B683-4E76-A08C-D81C14175B04}" type="presParOf" srcId="{87FB9BFB-CABE-4512-BBEC-04BB102F884F}" destId="{5DB6C9D6-ACBF-4AD9-8709-6F11E359D91A}" srcOrd="1" destOrd="0" presId="urn:microsoft.com/office/officeart/2008/layout/HorizontalMultiLevelHierarchy"/>
    <dgm:cxn modelId="{50B471A6-5B64-411A-A66F-323833D60250}" type="presParOf" srcId="{C9F5B7C8-1451-4E28-8609-9041FFF50062}" destId="{06755FB0-E884-4115-9007-BFC69AC16676}" srcOrd="20" destOrd="0" presId="urn:microsoft.com/office/officeart/2008/layout/HorizontalMultiLevelHierarchy"/>
    <dgm:cxn modelId="{58989306-CA6C-44E6-B73E-5F8CB0DF7512}" type="presParOf" srcId="{06755FB0-E884-4115-9007-BFC69AC16676}" destId="{0C3B50F4-8BDB-44C1-A875-54A8360C7572}" srcOrd="0" destOrd="0" presId="urn:microsoft.com/office/officeart/2008/layout/HorizontalMultiLevelHierarchy"/>
    <dgm:cxn modelId="{5BDE7B7B-E892-4B43-9701-C4A5510C665B}" type="presParOf" srcId="{C9F5B7C8-1451-4E28-8609-9041FFF50062}" destId="{1606720D-794A-41D8-B867-3368CECAC08F}" srcOrd="21" destOrd="0" presId="urn:microsoft.com/office/officeart/2008/layout/HorizontalMultiLevelHierarchy"/>
    <dgm:cxn modelId="{1DA7205C-D6F4-413D-8220-6A12754EC88D}" type="presParOf" srcId="{1606720D-794A-41D8-B867-3368CECAC08F}" destId="{E66F0DF8-568F-448A-8ED8-464AB09D68AB}" srcOrd="0" destOrd="0" presId="urn:microsoft.com/office/officeart/2008/layout/HorizontalMultiLevelHierarchy"/>
    <dgm:cxn modelId="{A85AC882-F174-41E5-B405-72D320AE931A}" type="presParOf" srcId="{1606720D-794A-41D8-B867-3368CECAC08F}" destId="{591FDF0C-DD4C-4300-B317-36E3D5113AC7}" srcOrd="1" destOrd="0" presId="urn:microsoft.com/office/officeart/2008/layout/HorizontalMultiLevelHierarchy"/>
    <dgm:cxn modelId="{F81D7743-7BDD-4F7C-A2EC-760EFBB6B8E8}" type="presParOf" srcId="{C9F5B7C8-1451-4E28-8609-9041FFF50062}" destId="{C8DE6BA7-4519-491E-99EC-D1243D675C3C}" srcOrd="22" destOrd="0" presId="urn:microsoft.com/office/officeart/2008/layout/HorizontalMultiLevelHierarchy"/>
    <dgm:cxn modelId="{EE9E6EB6-F5EF-46DB-BCB6-6734BB9CBC76}" type="presParOf" srcId="{C8DE6BA7-4519-491E-99EC-D1243D675C3C}" destId="{4B9B9012-9C98-4D34-B16E-CF6603943C6F}" srcOrd="0" destOrd="0" presId="urn:microsoft.com/office/officeart/2008/layout/HorizontalMultiLevelHierarchy"/>
    <dgm:cxn modelId="{F1F39083-BCD4-405E-BDF2-A76B08D17DC3}" type="presParOf" srcId="{C9F5B7C8-1451-4E28-8609-9041FFF50062}" destId="{5C1577BA-B720-4CC6-A76C-F2C4A783FB29}" srcOrd="23" destOrd="0" presId="urn:microsoft.com/office/officeart/2008/layout/HorizontalMultiLevelHierarchy"/>
    <dgm:cxn modelId="{CCF6B150-8810-4FD9-89C0-60E80151A674}" type="presParOf" srcId="{5C1577BA-B720-4CC6-A76C-F2C4A783FB29}" destId="{F00E4063-E2AD-4640-A319-B546792B9819}" srcOrd="0" destOrd="0" presId="urn:microsoft.com/office/officeart/2008/layout/HorizontalMultiLevelHierarchy"/>
    <dgm:cxn modelId="{83EA7D5B-73B1-4687-8FF6-AFE3281CCFDA}" type="presParOf" srcId="{5C1577BA-B720-4CC6-A76C-F2C4A783FB29}" destId="{ECEEEC8B-69F7-4FBE-9462-02DE8735AC28}" srcOrd="1" destOrd="0" presId="urn:microsoft.com/office/officeart/2008/layout/HorizontalMultiLevelHierarchy"/>
    <dgm:cxn modelId="{3B7E2517-4632-42C9-A90A-6EC5E3383E6B}" type="presParOf" srcId="{087392D4-6B95-435A-A699-2DBF1549F4FB}" destId="{F079328A-2BCD-46A7-AE51-7CB70EF61D80}" srcOrd="4" destOrd="0" presId="urn:microsoft.com/office/officeart/2008/layout/HorizontalMultiLevelHierarchy"/>
    <dgm:cxn modelId="{10CC8E30-54B5-4161-B25C-F30293ACE071}" type="presParOf" srcId="{F079328A-2BCD-46A7-AE51-7CB70EF61D80}" destId="{3B1AF48D-8B9E-4FBD-B2FB-AA7CF2DCD272}" srcOrd="0" destOrd="0" presId="urn:microsoft.com/office/officeart/2008/layout/HorizontalMultiLevelHierarchy"/>
    <dgm:cxn modelId="{063E18F8-A89D-48FF-9D39-DDFFB127CF76}" type="presParOf" srcId="{087392D4-6B95-435A-A699-2DBF1549F4FB}" destId="{26F90629-D2D9-4A70-9F4B-B36A6E5BC656}" srcOrd="5" destOrd="0" presId="urn:microsoft.com/office/officeart/2008/layout/HorizontalMultiLevelHierarchy"/>
    <dgm:cxn modelId="{18B5F909-A906-460F-94B0-D24EEE0E66F0}" type="presParOf" srcId="{26F90629-D2D9-4A70-9F4B-B36A6E5BC656}" destId="{EE962BD3-1B13-47C9-81CD-586F81AA387F}" srcOrd="0" destOrd="0" presId="urn:microsoft.com/office/officeart/2008/layout/HorizontalMultiLevelHierarchy"/>
    <dgm:cxn modelId="{1A72C2E9-D5F9-42B6-9A74-72BD99A580A1}" type="presParOf" srcId="{26F90629-D2D9-4A70-9F4B-B36A6E5BC656}" destId="{960FB735-3F5C-4152-873B-86FD4D4716B1}" srcOrd="1" destOrd="0" presId="urn:microsoft.com/office/officeart/2008/layout/HorizontalMultiLevelHierarchy"/>
    <dgm:cxn modelId="{484E8CA6-35B4-4D51-BB41-4ECB8A1A443B}" type="presParOf" srcId="{960FB735-3F5C-4152-873B-86FD4D4716B1}" destId="{10770B54-9DFF-4B79-A824-CCC8B31AAEBD}" srcOrd="0" destOrd="0" presId="urn:microsoft.com/office/officeart/2008/layout/HorizontalMultiLevelHierarchy"/>
    <dgm:cxn modelId="{DC71D698-1944-4D03-9D83-BF256E5E8590}" type="presParOf" srcId="{10770B54-9DFF-4B79-A824-CCC8B31AAEBD}" destId="{7BFA0FC9-6482-433E-9320-45BA780BE846}" srcOrd="0" destOrd="0" presId="urn:microsoft.com/office/officeart/2008/layout/HorizontalMultiLevelHierarchy"/>
    <dgm:cxn modelId="{E0BE022F-836B-499C-90AF-1F7226FBDF26}" type="presParOf" srcId="{960FB735-3F5C-4152-873B-86FD4D4716B1}" destId="{B2E743CC-B1FD-4160-A914-DD5EF0728CA9}" srcOrd="1" destOrd="0" presId="urn:microsoft.com/office/officeart/2008/layout/HorizontalMultiLevelHierarchy"/>
    <dgm:cxn modelId="{4AC686ED-6217-461A-8976-889D978A9D4C}" type="presParOf" srcId="{B2E743CC-B1FD-4160-A914-DD5EF0728CA9}" destId="{6A244A3D-0C1A-4317-90CC-5341CB078F27}" srcOrd="0" destOrd="0" presId="urn:microsoft.com/office/officeart/2008/layout/HorizontalMultiLevelHierarchy"/>
    <dgm:cxn modelId="{842FFDF2-C766-4138-A299-6A001323F842}" type="presParOf" srcId="{B2E743CC-B1FD-4160-A914-DD5EF0728CA9}" destId="{1C3DBB4A-9C00-4B37-B2B7-E0A0BF9E897B}" srcOrd="1" destOrd="0" presId="urn:microsoft.com/office/officeart/2008/layout/HorizontalMultiLevelHierarchy"/>
    <dgm:cxn modelId="{5E691210-AA77-483F-A481-3F2D78DAA3B5}" type="presParOf" srcId="{1C3DBB4A-9C00-4B37-B2B7-E0A0BF9E897B}" destId="{DA5620E9-B2CB-49C5-9C65-F5E9D428DEF1}" srcOrd="0" destOrd="0" presId="urn:microsoft.com/office/officeart/2008/layout/HorizontalMultiLevelHierarchy"/>
    <dgm:cxn modelId="{F4649FFD-3E2F-4356-BFA0-186C4E8D4545}" type="presParOf" srcId="{DA5620E9-B2CB-49C5-9C65-F5E9D428DEF1}" destId="{28E378B3-1560-4FDB-B555-08DCDCCC9DC0}" srcOrd="0" destOrd="0" presId="urn:microsoft.com/office/officeart/2008/layout/HorizontalMultiLevelHierarchy"/>
    <dgm:cxn modelId="{0D185D1A-A2E7-4DF3-8612-193AB3A8ED12}" type="presParOf" srcId="{1C3DBB4A-9C00-4B37-B2B7-E0A0BF9E897B}" destId="{7099017D-B604-435E-9B20-CCC914B1FE1E}" srcOrd="1" destOrd="0" presId="urn:microsoft.com/office/officeart/2008/layout/HorizontalMultiLevelHierarchy"/>
    <dgm:cxn modelId="{678B46A1-13D1-408C-8EEE-82BB5FC3C948}" type="presParOf" srcId="{7099017D-B604-435E-9B20-CCC914B1FE1E}" destId="{AED535DF-2C06-40BB-B13B-E493C3C89CFA}" srcOrd="0" destOrd="0" presId="urn:microsoft.com/office/officeart/2008/layout/HorizontalMultiLevelHierarchy"/>
    <dgm:cxn modelId="{F3713126-B650-47A2-98B7-E25AE2843EA3}" type="presParOf" srcId="{7099017D-B604-435E-9B20-CCC914B1FE1E}" destId="{3D3EB265-BB20-4F55-99AF-6BFD282998D8}" srcOrd="1" destOrd="0" presId="urn:microsoft.com/office/officeart/2008/layout/HorizontalMultiLevelHierarchy"/>
    <dgm:cxn modelId="{D13D496B-527E-417F-BB3E-C9CDB1ABB468}" type="presParOf" srcId="{3D3EB265-BB20-4F55-99AF-6BFD282998D8}" destId="{AB90B399-00BE-43ED-AE7C-5E2C14BEDC1C}" srcOrd="0" destOrd="0" presId="urn:microsoft.com/office/officeart/2008/layout/HorizontalMultiLevelHierarchy"/>
    <dgm:cxn modelId="{0ECD520B-5350-44CE-90C1-8CC150231F2C}" type="presParOf" srcId="{AB90B399-00BE-43ED-AE7C-5E2C14BEDC1C}" destId="{ED4A0DD0-9EE3-4FCF-AD9C-853765D26002}" srcOrd="0" destOrd="0" presId="urn:microsoft.com/office/officeart/2008/layout/HorizontalMultiLevelHierarchy"/>
    <dgm:cxn modelId="{A3712B76-AFAB-44EA-A30D-E1AC0D7CD8EC}" type="presParOf" srcId="{3D3EB265-BB20-4F55-99AF-6BFD282998D8}" destId="{E3A53273-A301-4076-9B99-5CC0B7C7F5EE}" srcOrd="1" destOrd="0" presId="urn:microsoft.com/office/officeart/2008/layout/HorizontalMultiLevelHierarchy"/>
    <dgm:cxn modelId="{63BE4C4F-26E3-4B6B-835E-6C64A8D5CA88}" type="presParOf" srcId="{E3A53273-A301-4076-9B99-5CC0B7C7F5EE}" destId="{D60D5122-C98E-4C43-B00A-CDC2D3BE1B7D}" srcOrd="0" destOrd="0" presId="urn:microsoft.com/office/officeart/2008/layout/HorizontalMultiLevelHierarchy"/>
    <dgm:cxn modelId="{120DBD0D-9723-4641-91D9-AE71073D61C9}" type="presParOf" srcId="{E3A53273-A301-4076-9B99-5CC0B7C7F5EE}" destId="{9A636DB5-4D6B-4EBD-BBD2-E26565F3E8D4}" srcOrd="1" destOrd="0" presId="urn:microsoft.com/office/officeart/2008/layout/HorizontalMultiLevelHierarchy"/>
    <dgm:cxn modelId="{5E8C4079-15F4-42A1-8037-380715F48AF8}" type="presParOf" srcId="{087392D4-6B95-435A-A699-2DBF1549F4FB}" destId="{96EF3F3D-0DB0-453E-9038-386B656E2D0E}" srcOrd="6" destOrd="0" presId="urn:microsoft.com/office/officeart/2008/layout/HorizontalMultiLevelHierarchy"/>
    <dgm:cxn modelId="{29E8350F-1583-4425-B1A5-E5B0E04D8463}" type="presParOf" srcId="{96EF3F3D-0DB0-453E-9038-386B656E2D0E}" destId="{DF8A28DA-6A77-4218-B943-3033219F6B7D}" srcOrd="0" destOrd="0" presId="urn:microsoft.com/office/officeart/2008/layout/HorizontalMultiLevelHierarchy"/>
    <dgm:cxn modelId="{A0383AC9-BA3F-461F-A3D4-9DA8445546D3}" type="presParOf" srcId="{087392D4-6B95-435A-A699-2DBF1549F4FB}" destId="{0E9B1B37-6401-44F9-9C5E-876F6EF8B23D}" srcOrd="7" destOrd="0" presId="urn:microsoft.com/office/officeart/2008/layout/HorizontalMultiLevelHierarchy"/>
    <dgm:cxn modelId="{429A08BF-CF7D-418D-BE9D-6F12B7192602}" type="presParOf" srcId="{0E9B1B37-6401-44F9-9C5E-876F6EF8B23D}" destId="{7E1A2215-FBC5-496A-8309-3D49F1C4E385}" srcOrd="0" destOrd="0" presId="urn:microsoft.com/office/officeart/2008/layout/HorizontalMultiLevelHierarchy"/>
    <dgm:cxn modelId="{89EE4D69-BCDE-4508-9B69-DE316CEB2CB5}" type="presParOf" srcId="{0E9B1B37-6401-44F9-9C5E-876F6EF8B23D}" destId="{62AFF359-3127-43F9-80CC-1B2ED4B1E37D}" srcOrd="1" destOrd="0" presId="urn:microsoft.com/office/officeart/2008/layout/HorizontalMultiLevelHierarchy"/>
    <dgm:cxn modelId="{95509F47-3B0C-4728-9B63-0C608F515387}" type="presParOf" srcId="{62AFF359-3127-43F9-80CC-1B2ED4B1E37D}" destId="{D77CAB3D-C08D-4428-9620-A04CD2468E84}" srcOrd="0" destOrd="0" presId="urn:microsoft.com/office/officeart/2008/layout/HorizontalMultiLevelHierarchy"/>
    <dgm:cxn modelId="{468EE5AF-F99D-4CDA-98D5-31B9115C94C8}" type="presParOf" srcId="{D77CAB3D-C08D-4428-9620-A04CD2468E84}" destId="{3C97BB94-DD0A-4016-85E9-325867E75116}" srcOrd="0" destOrd="0" presId="urn:microsoft.com/office/officeart/2008/layout/HorizontalMultiLevelHierarchy"/>
    <dgm:cxn modelId="{4CD08BD3-5D74-4F9E-8C3E-4A994E1F646B}" type="presParOf" srcId="{62AFF359-3127-43F9-80CC-1B2ED4B1E37D}" destId="{BF3EC039-BF5D-4A3E-B28F-51D6243D7B5F}" srcOrd="1" destOrd="0" presId="urn:microsoft.com/office/officeart/2008/layout/HorizontalMultiLevelHierarchy"/>
    <dgm:cxn modelId="{0D800D10-8AD1-4DD2-B1A6-2C8C85A401A6}" type="presParOf" srcId="{BF3EC039-BF5D-4A3E-B28F-51D6243D7B5F}" destId="{AD00DE68-3DF3-48CE-BFD1-EBAFF2444BFD}" srcOrd="0" destOrd="0" presId="urn:microsoft.com/office/officeart/2008/layout/HorizontalMultiLevelHierarchy"/>
    <dgm:cxn modelId="{129E1F44-398A-400F-B43B-217651258201}" type="presParOf" srcId="{BF3EC039-BF5D-4A3E-B28F-51D6243D7B5F}" destId="{AB82C73E-41AC-4CD5-A946-0CDC1BAE504A}" srcOrd="1" destOrd="0" presId="urn:microsoft.com/office/officeart/2008/layout/HorizontalMultiLevelHierarchy"/>
    <dgm:cxn modelId="{8D9ABA66-D17B-44E3-9F64-F4A34CE30846}" type="presParOf" srcId="{AB82C73E-41AC-4CD5-A946-0CDC1BAE504A}" destId="{C4B493F4-6623-4826-8BB9-D61420B85493}" srcOrd="0" destOrd="0" presId="urn:microsoft.com/office/officeart/2008/layout/HorizontalMultiLevelHierarchy"/>
    <dgm:cxn modelId="{E9A47DD7-4C86-4549-B34C-F67C2A4ABFAD}" type="presParOf" srcId="{C4B493F4-6623-4826-8BB9-D61420B85493}" destId="{D201A772-B580-448E-9583-CE94F6B7CFDF}" srcOrd="0" destOrd="0" presId="urn:microsoft.com/office/officeart/2008/layout/HorizontalMultiLevelHierarchy"/>
    <dgm:cxn modelId="{9D2E24C4-7ED6-4490-8CE9-1EEA4F0B41CC}" type="presParOf" srcId="{AB82C73E-41AC-4CD5-A946-0CDC1BAE504A}" destId="{DECC1E71-273D-431C-82AB-5D80B2410777}" srcOrd="1" destOrd="0" presId="urn:microsoft.com/office/officeart/2008/layout/HorizontalMultiLevelHierarchy"/>
    <dgm:cxn modelId="{0D039435-10B4-4AAA-A872-3C6D90834E7C}" type="presParOf" srcId="{DECC1E71-273D-431C-82AB-5D80B2410777}" destId="{EB68D9F9-41FE-495B-BA58-7B921ECA75ED}" srcOrd="0" destOrd="0" presId="urn:microsoft.com/office/officeart/2008/layout/HorizontalMultiLevelHierarchy"/>
    <dgm:cxn modelId="{CAA1280E-E7D0-47BE-967E-8D95A59C2DC9}" type="presParOf" srcId="{DECC1E71-273D-431C-82AB-5D80B2410777}" destId="{10D4F646-8BE6-44AC-92FD-88DADAB64163}" srcOrd="1" destOrd="0" presId="urn:microsoft.com/office/officeart/2008/layout/HorizontalMultiLevelHierarchy"/>
    <dgm:cxn modelId="{4E3C54D5-3994-4ADD-AF8F-DE9809C4C768}" type="presParOf" srcId="{10D4F646-8BE6-44AC-92FD-88DADAB64163}" destId="{4BD7D540-0850-48CF-9C23-C1462C345153}" srcOrd="0" destOrd="0" presId="urn:microsoft.com/office/officeart/2008/layout/HorizontalMultiLevelHierarchy"/>
    <dgm:cxn modelId="{3B51C430-5CB0-4788-9FF5-8751787743D7}" type="presParOf" srcId="{4BD7D540-0850-48CF-9C23-C1462C345153}" destId="{DC3BD345-0A13-42DF-9C54-EAE3AC6A9A0A}" srcOrd="0" destOrd="0" presId="urn:microsoft.com/office/officeart/2008/layout/HorizontalMultiLevelHierarchy"/>
    <dgm:cxn modelId="{86FD7E9A-8F68-4FDD-AA13-1C348D13457A}" type="presParOf" srcId="{10D4F646-8BE6-44AC-92FD-88DADAB64163}" destId="{651E70F4-B2C7-4110-BE80-4B699FA7156D}" srcOrd="1" destOrd="0" presId="urn:microsoft.com/office/officeart/2008/layout/HorizontalMultiLevelHierarchy"/>
    <dgm:cxn modelId="{64B4E5EC-83AA-42A3-BF67-EE611D28CF12}" type="presParOf" srcId="{651E70F4-B2C7-4110-BE80-4B699FA7156D}" destId="{B2FA14ED-1E74-4883-925A-50320B4F292F}" srcOrd="0" destOrd="0" presId="urn:microsoft.com/office/officeart/2008/layout/HorizontalMultiLevelHierarchy"/>
    <dgm:cxn modelId="{58B5EB80-2234-4689-AF6C-58B0BCC2C593}" type="presParOf" srcId="{651E70F4-B2C7-4110-BE80-4B699FA7156D}" destId="{D7A442DB-DC5E-43CC-9D58-2F2AF6F36A97}" srcOrd="1" destOrd="0" presId="urn:microsoft.com/office/officeart/2008/layout/HorizontalMultiLevelHierarchy"/>
    <dgm:cxn modelId="{E2C07697-DFB7-490F-9BDD-6A5462404DC2}" type="presParOf" srcId="{CC5ED859-B943-4BE0-A439-9DAD6DE25E12}" destId="{5528ED3A-EA4E-4FB7-9640-D07F66272DD5}" srcOrd="8" destOrd="0" presId="urn:microsoft.com/office/officeart/2008/layout/HorizontalMultiLevelHierarchy"/>
    <dgm:cxn modelId="{C9817B33-1995-43E2-9999-13796D05810C}" type="presParOf" srcId="{5528ED3A-EA4E-4FB7-9640-D07F66272DD5}" destId="{E272805C-D224-43DA-B0DD-7B4D2622DB14}" srcOrd="0" destOrd="0" presId="urn:microsoft.com/office/officeart/2008/layout/HorizontalMultiLevelHierarchy"/>
    <dgm:cxn modelId="{C1266CD0-AC1D-4E2B-830D-2C21CCE646AF}" type="presParOf" srcId="{CC5ED859-B943-4BE0-A439-9DAD6DE25E12}" destId="{16557DDC-60D9-49EF-A9F7-099CC778523E}" srcOrd="9" destOrd="0" presId="urn:microsoft.com/office/officeart/2008/layout/HorizontalMultiLevelHierarchy"/>
    <dgm:cxn modelId="{53993190-5A28-4194-8533-A3DCCB53CACF}" type="presParOf" srcId="{16557DDC-60D9-49EF-A9F7-099CC778523E}" destId="{E4B36D66-F859-4D80-A611-3169F195C5D7}" srcOrd="0" destOrd="0" presId="urn:microsoft.com/office/officeart/2008/layout/HorizontalMultiLevelHierarchy"/>
    <dgm:cxn modelId="{ADAA895A-5D6E-409B-81DB-0350F708546B}" type="presParOf" srcId="{16557DDC-60D9-49EF-A9F7-099CC778523E}" destId="{AAA140CD-21E4-40FD-B12D-85647FD0AF64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28ED3A-EA4E-4FB7-9640-D07F66272DD5}">
      <dsp:nvSpPr>
        <dsp:cNvPr id="0" name=""/>
        <dsp:cNvSpPr/>
      </dsp:nvSpPr>
      <dsp:spPr>
        <a:xfrm>
          <a:off x="211161" y="1064862"/>
          <a:ext cx="133219" cy="2075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6609" y="0"/>
              </a:lnTo>
              <a:lnTo>
                <a:pt x="66609" y="207518"/>
              </a:lnTo>
              <a:lnTo>
                <a:pt x="133219" y="20751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1606" y="1162457"/>
        <a:ext cx="12329" cy="12329"/>
      </dsp:txXfrm>
    </dsp:sp>
    <dsp:sp modelId="{4BD7D540-0850-48CF-9C23-C1462C345153}">
      <dsp:nvSpPr>
        <dsp:cNvPr id="0" name=""/>
        <dsp:cNvSpPr/>
      </dsp:nvSpPr>
      <dsp:spPr>
        <a:xfrm>
          <a:off x="3408428" y="1710445"/>
          <a:ext cx="1332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33219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71707" y="1752835"/>
        <a:ext cx="6660" cy="6660"/>
      </dsp:txXfrm>
    </dsp:sp>
    <dsp:sp modelId="{C4B493F4-6623-4826-8BB9-D61420B85493}">
      <dsp:nvSpPr>
        <dsp:cNvPr id="0" name=""/>
        <dsp:cNvSpPr/>
      </dsp:nvSpPr>
      <dsp:spPr>
        <a:xfrm>
          <a:off x="2609111" y="1710445"/>
          <a:ext cx="1332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33219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72390" y="1752835"/>
        <a:ext cx="6660" cy="6660"/>
      </dsp:txXfrm>
    </dsp:sp>
    <dsp:sp modelId="{D77CAB3D-C08D-4428-9620-A04CD2468E84}">
      <dsp:nvSpPr>
        <dsp:cNvPr id="0" name=""/>
        <dsp:cNvSpPr/>
      </dsp:nvSpPr>
      <dsp:spPr>
        <a:xfrm>
          <a:off x="1809795" y="1710445"/>
          <a:ext cx="1332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33219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73074" y="1752835"/>
        <a:ext cx="6660" cy="6660"/>
      </dsp:txXfrm>
    </dsp:sp>
    <dsp:sp modelId="{96EF3F3D-0DB0-453E-9038-386B656E2D0E}">
      <dsp:nvSpPr>
        <dsp:cNvPr id="0" name=""/>
        <dsp:cNvSpPr/>
      </dsp:nvSpPr>
      <dsp:spPr>
        <a:xfrm>
          <a:off x="1010478" y="1674715"/>
          <a:ext cx="1332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609" y="45720"/>
              </a:lnTo>
              <a:lnTo>
                <a:pt x="66609" y="81450"/>
              </a:lnTo>
              <a:lnTo>
                <a:pt x="133219" y="8145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73639" y="1716986"/>
        <a:ext cx="6896" cy="6896"/>
      </dsp:txXfrm>
    </dsp:sp>
    <dsp:sp modelId="{AB90B399-00BE-43ED-AE7C-5E2C14BEDC1C}">
      <dsp:nvSpPr>
        <dsp:cNvPr id="0" name=""/>
        <dsp:cNvSpPr/>
      </dsp:nvSpPr>
      <dsp:spPr>
        <a:xfrm>
          <a:off x="3604041" y="1057123"/>
          <a:ext cx="1332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33219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67320" y="1099512"/>
        <a:ext cx="6660" cy="6660"/>
      </dsp:txXfrm>
    </dsp:sp>
    <dsp:sp modelId="{DA5620E9-B2CB-49C5-9C65-F5E9D428DEF1}">
      <dsp:nvSpPr>
        <dsp:cNvPr id="0" name=""/>
        <dsp:cNvSpPr/>
      </dsp:nvSpPr>
      <dsp:spPr>
        <a:xfrm>
          <a:off x="2739520" y="1057123"/>
          <a:ext cx="1332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33219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02799" y="1099512"/>
        <a:ext cx="6660" cy="6660"/>
      </dsp:txXfrm>
    </dsp:sp>
    <dsp:sp modelId="{10770B54-9DFF-4B79-A824-CCC8B31AAEBD}">
      <dsp:nvSpPr>
        <dsp:cNvPr id="0" name=""/>
        <dsp:cNvSpPr/>
      </dsp:nvSpPr>
      <dsp:spPr>
        <a:xfrm>
          <a:off x="1874999" y="1057123"/>
          <a:ext cx="1332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33219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38278" y="1099512"/>
        <a:ext cx="6660" cy="6660"/>
      </dsp:txXfrm>
    </dsp:sp>
    <dsp:sp modelId="{F079328A-2BCD-46A7-AE51-7CB70EF61D80}">
      <dsp:nvSpPr>
        <dsp:cNvPr id="0" name=""/>
        <dsp:cNvSpPr/>
      </dsp:nvSpPr>
      <dsp:spPr>
        <a:xfrm>
          <a:off x="1010478" y="1102843"/>
          <a:ext cx="133219" cy="617591"/>
        </a:xfrm>
        <a:custGeom>
          <a:avLst/>
          <a:gdLst/>
          <a:ahLst/>
          <a:cxnLst/>
          <a:rect l="0" t="0" r="0" b="0"/>
          <a:pathLst>
            <a:path>
              <a:moveTo>
                <a:pt x="0" y="617591"/>
              </a:moveTo>
              <a:lnTo>
                <a:pt x="66609" y="617591"/>
              </a:lnTo>
              <a:lnTo>
                <a:pt x="66609" y="0"/>
              </a:lnTo>
              <a:lnTo>
                <a:pt x="133219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61293" y="1395844"/>
        <a:ext cx="31589" cy="31589"/>
      </dsp:txXfrm>
    </dsp:sp>
    <dsp:sp modelId="{C8DE6BA7-4519-491E-99EC-D1243D675C3C}">
      <dsp:nvSpPr>
        <dsp:cNvPr id="0" name=""/>
        <dsp:cNvSpPr/>
      </dsp:nvSpPr>
      <dsp:spPr>
        <a:xfrm>
          <a:off x="6605694" y="2494248"/>
          <a:ext cx="133219" cy="17948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6609" y="0"/>
              </a:lnTo>
              <a:lnTo>
                <a:pt x="66609" y="1794863"/>
              </a:lnTo>
              <a:lnTo>
                <a:pt x="133219" y="179486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27309" y="3346684"/>
        <a:ext cx="89990" cy="89990"/>
      </dsp:txXfrm>
    </dsp:sp>
    <dsp:sp modelId="{06755FB0-E884-4115-9007-BFC69AC16676}">
      <dsp:nvSpPr>
        <dsp:cNvPr id="0" name=""/>
        <dsp:cNvSpPr/>
      </dsp:nvSpPr>
      <dsp:spPr>
        <a:xfrm>
          <a:off x="6605694" y="2494248"/>
          <a:ext cx="133219" cy="14685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6609" y="0"/>
              </a:lnTo>
              <a:lnTo>
                <a:pt x="66609" y="1468524"/>
              </a:lnTo>
              <a:lnTo>
                <a:pt x="133219" y="146852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35440" y="3191646"/>
        <a:ext cx="73727" cy="73727"/>
      </dsp:txXfrm>
    </dsp:sp>
    <dsp:sp modelId="{C1E78FD6-D024-443B-B07B-194C07070060}">
      <dsp:nvSpPr>
        <dsp:cNvPr id="0" name=""/>
        <dsp:cNvSpPr/>
      </dsp:nvSpPr>
      <dsp:spPr>
        <a:xfrm>
          <a:off x="7443198" y="3636434"/>
          <a:ext cx="133219" cy="3403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6609" y="0"/>
              </a:lnTo>
              <a:lnTo>
                <a:pt x="66609" y="340363"/>
              </a:lnTo>
              <a:lnTo>
                <a:pt x="133219" y="34036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00670" y="3797478"/>
        <a:ext cx="18275" cy="18275"/>
      </dsp:txXfrm>
    </dsp:sp>
    <dsp:sp modelId="{DBB48260-6E68-42DA-A4B1-90B5254F8342}">
      <dsp:nvSpPr>
        <dsp:cNvPr id="0" name=""/>
        <dsp:cNvSpPr/>
      </dsp:nvSpPr>
      <dsp:spPr>
        <a:xfrm>
          <a:off x="7443198" y="3590714"/>
          <a:ext cx="1332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33219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06477" y="3633103"/>
        <a:ext cx="6660" cy="6660"/>
      </dsp:txXfrm>
    </dsp:sp>
    <dsp:sp modelId="{7399613E-EA32-4C27-A51D-D238769B9599}">
      <dsp:nvSpPr>
        <dsp:cNvPr id="0" name=""/>
        <dsp:cNvSpPr/>
      </dsp:nvSpPr>
      <dsp:spPr>
        <a:xfrm>
          <a:off x="7443198" y="3296070"/>
          <a:ext cx="133219" cy="340363"/>
        </a:xfrm>
        <a:custGeom>
          <a:avLst/>
          <a:gdLst/>
          <a:ahLst/>
          <a:cxnLst/>
          <a:rect l="0" t="0" r="0" b="0"/>
          <a:pathLst>
            <a:path>
              <a:moveTo>
                <a:pt x="0" y="340363"/>
              </a:moveTo>
              <a:lnTo>
                <a:pt x="66609" y="340363"/>
              </a:lnTo>
              <a:lnTo>
                <a:pt x="66609" y="0"/>
              </a:lnTo>
              <a:lnTo>
                <a:pt x="133219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00670" y="3457114"/>
        <a:ext cx="18275" cy="18275"/>
      </dsp:txXfrm>
    </dsp:sp>
    <dsp:sp modelId="{0B8E22D3-D641-4B2E-921B-F7A658EE4739}">
      <dsp:nvSpPr>
        <dsp:cNvPr id="0" name=""/>
        <dsp:cNvSpPr/>
      </dsp:nvSpPr>
      <dsp:spPr>
        <a:xfrm>
          <a:off x="6605694" y="2494248"/>
          <a:ext cx="133219" cy="11421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6609" y="0"/>
              </a:lnTo>
              <a:lnTo>
                <a:pt x="66609" y="1142186"/>
              </a:lnTo>
              <a:lnTo>
                <a:pt x="133219" y="114218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43556" y="3036592"/>
        <a:ext cx="57496" cy="57496"/>
      </dsp:txXfrm>
    </dsp:sp>
    <dsp:sp modelId="{7C527192-EDE8-48E0-BF0E-B8A08DF2FEF8}">
      <dsp:nvSpPr>
        <dsp:cNvPr id="0" name=""/>
        <dsp:cNvSpPr/>
      </dsp:nvSpPr>
      <dsp:spPr>
        <a:xfrm>
          <a:off x="6605694" y="2494248"/>
          <a:ext cx="133219" cy="8158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6609" y="0"/>
              </a:lnTo>
              <a:lnTo>
                <a:pt x="66609" y="815847"/>
              </a:lnTo>
              <a:lnTo>
                <a:pt x="133219" y="81584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51638" y="2881505"/>
        <a:ext cx="41332" cy="41332"/>
      </dsp:txXfrm>
    </dsp:sp>
    <dsp:sp modelId="{13B702EF-4084-414D-91EE-81F6CF5A6485}">
      <dsp:nvSpPr>
        <dsp:cNvPr id="0" name=""/>
        <dsp:cNvSpPr/>
      </dsp:nvSpPr>
      <dsp:spPr>
        <a:xfrm>
          <a:off x="6605694" y="2494248"/>
          <a:ext cx="133219" cy="4895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6609" y="0"/>
              </a:lnTo>
              <a:lnTo>
                <a:pt x="66609" y="489508"/>
              </a:lnTo>
              <a:lnTo>
                <a:pt x="133219" y="48950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59621" y="2726319"/>
        <a:ext cx="25365" cy="25365"/>
      </dsp:txXfrm>
    </dsp:sp>
    <dsp:sp modelId="{FB9201F0-6F81-4B86-8F33-6D040EF76BC3}">
      <dsp:nvSpPr>
        <dsp:cNvPr id="0" name=""/>
        <dsp:cNvSpPr/>
      </dsp:nvSpPr>
      <dsp:spPr>
        <a:xfrm>
          <a:off x="6605694" y="2494248"/>
          <a:ext cx="133219" cy="1631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6609" y="0"/>
              </a:lnTo>
              <a:lnTo>
                <a:pt x="66609" y="163169"/>
              </a:lnTo>
              <a:lnTo>
                <a:pt x="133219" y="16316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67038" y="2570566"/>
        <a:ext cx="10532" cy="10532"/>
      </dsp:txXfrm>
    </dsp:sp>
    <dsp:sp modelId="{3D907E72-9C5E-461E-8E50-294418F44A4F}">
      <dsp:nvSpPr>
        <dsp:cNvPr id="0" name=""/>
        <dsp:cNvSpPr/>
      </dsp:nvSpPr>
      <dsp:spPr>
        <a:xfrm>
          <a:off x="6605694" y="2331078"/>
          <a:ext cx="133219" cy="163169"/>
        </a:xfrm>
        <a:custGeom>
          <a:avLst/>
          <a:gdLst/>
          <a:ahLst/>
          <a:cxnLst/>
          <a:rect l="0" t="0" r="0" b="0"/>
          <a:pathLst>
            <a:path>
              <a:moveTo>
                <a:pt x="0" y="163169"/>
              </a:moveTo>
              <a:lnTo>
                <a:pt x="66609" y="163169"/>
              </a:lnTo>
              <a:lnTo>
                <a:pt x="66609" y="0"/>
              </a:lnTo>
              <a:lnTo>
                <a:pt x="133219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67038" y="2407397"/>
        <a:ext cx="10532" cy="10532"/>
      </dsp:txXfrm>
    </dsp:sp>
    <dsp:sp modelId="{68E3C5C4-2E39-4BA7-ABAA-91B60A6635FC}">
      <dsp:nvSpPr>
        <dsp:cNvPr id="0" name=""/>
        <dsp:cNvSpPr/>
      </dsp:nvSpPr>
      <dsp:spPr>
        <a:xfrm>
          <a:off x="6605694" y="2004739"/>
          <a:ext cx="133219" cy="489508"/>
        </a:xfrm>
        <a:custGeom>
          <a:avLst/>
          <a:gdLst/>
          <a:ahLst/>
          <a:cxnLst/>
          <a:rect l="0" t="0" r="0" b="0"/>
          <a:pathLst>
            <a:path>
              <a:moveTo>
                <a:pt x="0" y="489508"/>
              </a:moveTo>
              <a:lnTo>
                <a:pt x="66609" y="489508"/>
              </a:lnTo>
              <a:lnTo>
                <a:pt x="66609" y="0"/>
              </a:lnTo>
              <a:lnTo>
                <a:pt x="133219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59621" y="2236811"/>
        <a:ext cx="25365" cy="25365"/>
      </dsp:txXfrm>
    </dsp:sp>
    <dsp:sp modelId="{4760359D-956A-4DA9-8DCA-8AD469FE1B4F}">
      <dsp:nvSpPr>
        <dsp:cNvPr id="0" name=""/>
        <dsp:cNvSpPr/>
      </dsp:nvSpPr>
      <dsp:spPr>
        <a:xfrm>
          <a:off x="6605694" y="1678400"/>
          <a:ext cx="133219" cy="815847"/>
        </a:xfrm>
        <a:custGeom>
          <a:avLst/>
          <a:gdLst/>
          <a:ahLst/>
          <a:cxnLst/>
          <a:rect l="0" t="0" r="0" b="0"/>
          <a:pathLst>
            <a:path>
              <a:moveTo>
                <a:pt x="0" y="815847"/>
              </a:moveTo>
              <a:lnTo>
                <a:pt x="66609" y="815847"/>
              </a:lnTo>
              <a:lnTo>
                <a:pt x="66609" y="0"/>
              </a:lnTo>
              <a:lnTo>
                <a:pt x="133219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51638" y="2065658"/>
        <a:ext cx="41332" cy="41332"/>
      </dsp:txXfrm>
    </dsp:sp>
    <dsp:sp modelId="{EF02B54F-5F91-4C54-AC76-39590B3DE626}">
      <dsp:nvSpPr>
        <dsp:cNvPr id="0" name=""/>
        <dsp:cNvSpPr/>
      </dsp:nvSpPr>
      <dsp:spPr>
        <a:xfrm>
          <a:off x="6605694" y="1352061"/>
          <a:ext cx="133219" cy="1142186"/>
        </a:xfrm>
        <a:custGeom>
          <a:avLst/>
          <a:gdLst/>
          <a:ahLst/>
          <a:cxnLst/>
          <a:rect l="0" t="0" r="0" b="0"/>
          <a:pathLst>
            <a:path>
              <a:moveTo>
                <a:pt x="0" y="1142186"/>
              </a:moveTo>
              <a:lnTo>
                <a:pt x="66609" y="1142186"/>
              </a:lnTo>
              <a:lnTo>
                <a:pt x="66609" y="0"/>
              </a:lnTo>
              <a:lnTo>
                <a:pt x="133219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43556" y="1894406"/>
        <a:ext cx="57496" cy="57496"/>
      </dsp:txXfrm>
    </dsp:sp>
    <dsp:sp modelId="{69D7223E-4579-4B00-B83E-12AA6404E830}">
      <dsp:nvSpPr>
        <dsp:cNvPr id="0" name=""/>
        <dsp:cNvSpPr/>
      </dsp:nvSpPr>
      <dsp:spPr>
        <a:xfrm>
          <a:off x="6605694" y="1025723"/>
          <a:ext cx="133219" cy="1468524"/>
        </a:xfrm>
        <a:custGeom>
          <a:avLst/>
          <a:gdLst/>
          <a:ahLst/>
          <a:cxnLst/>
          <a:rect l="0" t="0" r="0" b="0"/>
          <a:pathLst>
            <a:path>
              <a:moveTo>
                <a:pt x="0" y="1468524"/>
              </a:moveTo>
              <a:lnTo>
                <a:pt x="66609" y="1468524"/>
              </a:lnTo>
              <a:lnTo>
                <a:pt x="66609" y="0"/>
              </a:lnTo>
              <a:lnTo>
                <a:pt x="133219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35440" y="1723121"/>
        <a:ext cx="73727" cy="73727"/>
      </dsp:txXfrm>
    </dsp:sp>
    <dsp:sp modelId="{3C31882E-FE26-4D18-96FA-EF9EAD5D8720}">
      <dsp:nvSpPr>
        <dsp:cNvPr id="0" name=""/>
        <dsp:cNvSpPr/>
      </dsp:nvSpPr>
      <dsp:spPr>
        <a:xfrm>
          <a:off x="6605694" y="699384"/>
          <a:ext cx="133219" cy="1794863"/>
        </a:xfrm>
        <a:custGeom>
          <a:avLst/>
          <a:gdLst/>
          <a:ahLst/>
          <a:cxnLst/>
          <a:rect l="0" t="0" r="0" b="0"/>
          <a:pathLst>
            <a:path>
              <a:moveTo>
                <a:pt x="0" y="1794863"/>
              </a:moveTo>
              <a:lnTo>
                <a:pt x="66609" y="1794863"/>
              </a:lnTo>
              <a:lnTo>
                <a:pt x="66609" y="0"/>
              </a:lnTo>
              <a:lnTo>
                <a:pt x="133219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27309" y="1551821"/>
        <a:ext cx="89990" cy="89990"/>
      </dsp:txXfrm>
    </dsp:sp>
    <dsp:sp modelId="{3BDFD04A-A106-4596-B030-FB4CDD98C1FC}">
      <dsp:nvSpPr>
        <dsp:cNvPr id="0" name=""/>
        <dsp:cNvSpPr/>
      </dsp:nvSpPr>
      <dsp:spPr>
        <a:xfrm>
          <a:off x="5806378" y="2448528"/>
          <a:ext cx="1332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33219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69657" y="2490917"/>
        <a:ext cx="6660" cy="6660"/>
      </dsp:txXfrm>
    </dsp:sp>
    <dsp:sp modelId="{3E4327F2-A688-4FF2-8B8A-74ED10EF0997}">
      <dsp:nvSpPr>
        <dsp:cNvPr id="0" name=""/>
        <dsp:cNvSpPr/>
      </dsp:nvSpPr>
      <dsp:spPr>
        <a:xfrm>
          <a:off x="5007061" y="2448528"/>
          <a:ext cx="1332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33219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70340" y="2490917"/>
        <a:ext cx="6660" cy="6660"/>
      </dsp:txXfrm>
    </dsp:sp>
    <dsp:sp modelId="{E84353F4-E096-46D5-B11E-62BCB5AE03E8}">
      <dsp:nvSpPr>
        <dsp:cNvPr id="0" name=""/>
        <dsp:cNvSpPr/>
      </dsp:nvSpPr>
      <dsp:spPr>
        <a:xfrm>
          <a:off x="4207744" y="2448528"/>
          <a:ext cx="1332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33219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71024" y="2490917"/>
        <a:ext cx="6660" cy="6660"/>
      </dsp:txXfrm>
    </dsp:sp>
    <dsp:sp modelId="{BCD27AA3-F13C-40D3-8670-961C331EBD3D}">
      <dsp:nvSpPr>
        <dsp:cNvPr id="0" name=""/>
        <dsp:cNvSpPr/>
      </dsp:nvSpPr>
      <dsp:spPr>
        <a:xfrm>
          <a:off x="3408428" y="2448528"/>
          <a:ext cx="1332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33219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71707" y="2490917"/>
        <a:ext cx="6660" cy="6660"/>
      </dsp:txXfrm>
    </dsp:sp>
    <dsp:sp modelId="{081625F8-13F0-407E-B38A-EEAA0EB36B92}">
      <dsp:nvSpPr>
        <dsp:cNvPr id="0" name=""/>
        <dsp:cNvSpPr/>
      </dsp:nvSpPr>
      <dsp:spPr>
        <a:xfrm>
          <a:off x="2609111" y="2448528"/>
          <a:ext cx="1332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33219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72390" y="2490917"/>
        <a:ext cx="6660" cy="6660"/>
      </dsp:txXfrm>
    </dsp:sp>
    <dsp:sp modelId="{0FAEBCE3-82AF-4C89-BA12-931FEF4FB646}">
      <dsp:nvSpPr>
        <dsp:cNvPr id="0" name=""/>
        <dsp:cNvSpPr/>
      </dsp:nvSpPr>
      <dsp:spPr>
        <a:xfrm>
          <a:off x="1809795" y="2448528"/>
          <a:ext cx="1332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33219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73074" y="2490917"/>
        <a:ext cx="6660" cy="6660"/>
      </dsp:txXfrm>
    </dsp:sp>
    <dsp:sp modelId="{D5C9E559-69E8-48B8-AB96-E972576C95F4}">
      <dsp:nvSpPr>
        <dsp:cNvPr id="0" name=""/>
        <dsp:cNvSpPr/>
      </dsp:nvSpPr>
      <dsp:spPr>
        <a:xfrm>
          <a:off x="1010478" y="1720435"/>
          <a:ext cx="133219" cy="7738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6609" y="0"/>
              </a:lnTo>
              <a:lnTo>
                <a:pt x="66609" y="773813"/>
              </a:lnTo>
              <a:lnTo>
                <a:pt x="133219" y="77381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57458" y="2087711"/>
        <a:ext cx="39259" cy="39259"/>
      </dsp:txXfrm>
    </dsp:sp>
    <dsp:sp modelId="{6C3992AD-C798-4238-B728-5275B5E82199}">
      <dsp:nvSpPr>
        <dsp:cNvPr id="0" name=""/>
        <dsp:cNvSpPr/>
      </dsp:nvSpPr>
      <dsp:spPr>
        <a:xfrm>
          <a:off x="7405011" y="363570"/>
          <a:ext cx="1332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33219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68290" y="405960"/>
        <a:ext cx="6660" cy="6660"/>
      </dsp:txXfrm>
    </dsp:sp>
    <dsp:sp modelId="{6EA978FA-0CEC-4EE4-AF30-9DCC5D0CBEDC}">
      <dsp:nvSpPr>
        <dsp:cNvPr id="0" name=""/>
        <dsp:cNvSpPr/>
      </dsp:nvSpPr>
      <dsp:spPr>
        <a:xfrm>
          <a:off x="6605694" y="363570"/>
          <a:ext cx="1332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33219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68973" y="405960"/>
        <a:ext cx="6660" cy="6660"/>
      </dsp:txXfrm>
    </dsp:sp>
    <dsp:sp modelId="{799A694B-0306-464A-8348-2D52DCA46933}">
      <dsp:nvSpPr>
        <dsp:cNvPr id="0" name=""/>
        <dsp:cNvSpPr/>
      </dsp:nvSpPr>
      <dsp:spPr>
        <a:xfrm>
          <a:off x="5806378" y="363570"/>
          <a:ext cx="1332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33219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69657" y="405960"/>
        <a:ext cx="6660" cy="6660"/>
      </dsp:txXfrm>
    </dsp:sp>
    <dsp:sp modelId="{08571270-55CA-49AB-9752-E5F6E8F4D838}">
      <dsp:nvSpPr>
        <dsp:cNvPr id="0" name=""/>
        <dsp:cNvSpPr/>
      </dsp:nvSpPr>
      <dsp:spPr>
        <a:xfrm>
          <a:off x="5007061" y="363570"/>
          <a:ext cx="1332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33219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70340" y="405960"/>
        <a:ext cx="6660" cy="6660"/>
      </dsp:txXfrm>
    </dsp:sp>
    <dsp:sp modelId="{77689957-F4E0-40EA-BC9E-19B30F33AF0E}">
      <dsp:nvSpPr>
        <dsp:cNvPr id="0" name=""/>
        <dsp:cNvSpPr/>
      </dsp:nvSpPr>
      <dsp:spPr>
        <a:xfrm>
          <a:off x="4207744" y="363570"/>
          <a:ext cx="1332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33219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71024" y="405960"/>
        <a:ext cx="6660" cy="6660"/>
      </dsp:txXfrm>
    </dsp:sp>
    <dsp:sp modelId="{91AFBCD3-8C3E-4488-A906-DE7BC4E3CA53}">
      <dsp:nvSpPr>
        <dsp:cNvPr id="0" name=""/>
        <dsp:cNvSpPr/>
      </dsp:nvSpPr>
      <dsp:spPr>
        <a:xfrm>
          <a:off x="3408428" y="363570"/>
          <a:ext cx="1332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33219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71707" y="405960"/>
        <a:ext cx="6660" cy="6660"/>
      </dsp:txXfrm>
    </dsp:sp>
    <dsp:sp modelId="{CF083BBC-F4D0-43C8-8014-CD41DC10B120}">
      <dsp:nvSpPr>
        <dsp:cNvPr id="0" name=""/>
        <dsp:cNvSpPr/>
      </dsp:nvSpPr>
      <dsp:spPr>
        <a:xfrm>
          <a:off x="2609111" y="363570"/>
          <a:ext cx="1332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33219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72390" y="405960"/>
        <a:ext cx="6660" cy="6660"/>
      </dsp:txXfrm>
    </dsp:sp>
    <dsp:sp modelId="{6005553D-1F8F-4716-BE4E-F46042D7E500}">
      <dsp:nvSpPr>
        <dsp:cNvPr id="0" name=""/>
        <dsp:cNvSpPr/>
      </dsp:nvSpPr>
      <dsp:spPr>
        <a:xfrm>
          <a:off x="1809795" y="363570"/>
          <a:ext cx="1332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33219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73074" y="405960"/>
        <a:ext cx="6660" cy="6660"/>
      </dsp:txXfrm>
    </dsp:sp>
    <dsp:sp modelId="{1B3CB55E-3504-4070-AC13-D29C6E7204F8}">
      <dsp:nvSpPr>
        <dsp:cNvPr id="0" name=""/>
        <dsp:cNvSpPr/>
      </dsp:nvSpPr>
      <dsp:spPr>
        <a:xfrm>
          <a:off x="1010478" y="409290"/>
          <a:ext cx="133219" cy="1311144"/>
        </a:xfrm>
        <a:custGeom>
          <a:avLst/>
          <a:gdLst/>
          <a:ahLst/>
          <a:cxnLst/>
          <a:rect l="0" t="0" r="0" b="0"/>
          <a:pathLst>
            <a:path>
              <a:moveTo>
                <a:pt x="0" y="1311144"/>
              </a:moveTo>
              <a:lnTo>
                <a:pt x="66609" y="1311144"/>
              </a:lnTo>
              <a:lnTo>
                <a:pt x="66609" y="0"/>
              </a:lnTo>
              <a:lnTo>
                <a:pt x="133219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44140" y="1031915"/>
        <a:ext cx="65894" cy="65894"/>
      </dsp:txXfrm>
    </dsp:sp>
    <dsp:sp modelId="{2FECF984-E1E5-4A83-8293-B1CCC69EDC43}">
      <dsp:nvSpPr>
        <dsp:cNvPr id="0" name=""/>
        <dsp:cNvSpPr/>
      </dsp:nvSpPr>
      <dsp:spPr>
        <a:xfrm>
          <a:off x="211161" y="1064862"/>
          <a:ext cx="133219" cy="6555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6609" y="0"/>
              </a:lnTo>
              <a:lnTo>
                <a:pt x="66609" y="655572"/>
              </a:lnTo>
              <a:lnTo>
                <a:pt x="133219" y="65557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1047" y="1375924"/>
        <a:ext cx="33448" cy="33448"/>
      </dsp:txXfrm>
    </dsp:sp>
    <dsp:sp modelId="{E0365A23-128A-4B6D-AFE3-E82DD6CA5948}">
      <dsp:nvSpPr>
        <dsp:cNvPr id="0" name=""/>
        <dsp:cNvSpPr/>
      </dsp:nvSpPr>
      <dsp:spPr>
        <a:xfrm>
          <a:off x="211161" y="714007"/>
          <a:ext cx="133219" cy="350855"/>
        </a:xfrm>
        <a:custGeom>
          <a:avLst/>
          <a:gdLst/>
          <a:ahLst/>
          <a:cxnLst/>
          <a:rect l="0" t="0" r="0" b="0"/>
          <a:pathLst>
            <a:path>
              <a:moveTo>
                <a:pt x="0" y="350855"/>
              </a:moveTo>
              <a:lnTo>
                <a:pt x="66609" y="350855"/>
              </a:lnTo>
              <a:lnTo>
                <a:pt x="66609" y="0"/>
              </a:lnTo>
              <a:lnTo>
                <a:pt x="133219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8389" y="880052"/>
        <a:ext cx="18764" cy="18764"/>
      </dsp:txXfrm>
    </dsp:sp>
    <dsp:sp modelId="{9A32ACEB-8888-4AC8-BE4F-DFED191266A2}">
      <dsp:nvSpPr>
        <dsp:cNvPr id="0" name=""/>
        <dsp:cNvSpPr/>
      </dsp:nvSpPr>
      <dsp:spPr>
        <a:xfrm>
          <a:off x="211161" y="440662"/>
          <a:ext cx="133219" cy="624200"/>
        </a:xfrm>
        <a:custGeom>
          <a:avLst/>
          <a:gdLst/>
          <a:ahLst/>
          <a:cxnLst/>
          <a:rect l="0" t="0" r="0" b="0"/>
          <a:pathLst>
            <a:path>
              <a:moveTo>
                <a:pt x="0" y="624200"/>
              </a:moveTo>
              <a:lnTo>
                <a:pt x="66609" y="624200"/>
              </a:lnTo>
              <a:lnTo>
                <a:pt x="66609" y="0"/>
              </a:lnTo>
              <a:lnTo>
                <a:pt x="133219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1815" y="736806"/>
        <a:ext cx="31912" cy="31912"/>
      </dsp:txXfrm>
    </dsp:sp>
    <dsp:sp modelId="{46F86916-ACE8-480D-866E-62A5B138B4F4}">
      <dsp:nvSpPr>
        <dsp:cNvPr id="0" name=""/>
        <dsp:cNvSpPr/>
      </dsp:nvSpPr>
      <dsp:spPr>
        <a:xfrm>
          <a:off x="2609111" y="109722"/>
          <a:ext cx="1332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33219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72390" y="152112"/>
        <a:ext cx="6660" cy="6660"/>
      </dsp:txXfrm>
    </dsp:sp>
    <dsp:sp modelId="{3D4AB7BA-1DFF-4A20-850B-B54A8BE06AFB}">
      <dsp:nvSpPr>
        <dsp:cNvPr id="0" name=""/>
        <dsp:cNvSpPr/>
      </dsp:nvSpPr>
      <dsp:spPr>
        <a:xfrm>
          <a:off x="1809795" y="109722"/>
          <a:ext cx="1332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33219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73074" y="152112"/>
        <a:ext cx="6660" cy="6660"/>
      </dsp:txXfrm>
    </dsp:sp>
    <dsp:sp modelId="{4787DF8A-C1B8-47C2-8E4D-C68B16A0743C}">
      <dsp:nvSpPr>
        <dsp:cNvPr id="0" name=""/>
        <dsp:cNvSpPr/>
      </dsp:nvSpPr>
      <dsp:spPr>
        <a:xfrm>
          <a:off x="1010478" y="109722"/>
          <a:ext cx="1332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33219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73757" y="152112"/>
        <a:ext cx="6660" cy="6660"/>
      </dsp:txXfrm>
    </dsp:sp>
    <dsp:sp modelId="{E73E8E2C-FEAA-4D8F-84D2-9CAB4F211C14}">
      <dsp:nvSpPr>
        <dsp:cNvPr id="0" name=""/>
        <dsp:cNvSpPr/>
      </dsp:nvSpPr>
      <dsp:spPr>
        <a:xfrm>
          <a:off x="211161" y="155442"/>
          <a:ext cx="133219" cy="909420"/>
        </a:xfrm>
        <a:custGeom>
          <a:avLst/>
          <a:gdLst/>
          <a:ahLst/>
          <a:cxnLst/>
          <a:rect l="0" t="0" r="0" b="0"/>
          <a:pathLst>
            <a:path>
              <a:moveTo>
                <a:pt x="0" y="909420"/>
              </a:moveTo>
              <a:lnTo>
                <a:pt x="66609" y="909420"/>
              </a:lnTo>
              <a:lnTo>
                <a:pt x="66609" y="0"/>
              </a:lnTo>
              <a:lnTo>
                <a:pt x="133219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4793" y="587174"/>
        <a:ext cx="45956" cy="45956"/>
      </dsp:txXfrm>
    </dsp:sp>
    <dsp:sp modelId="{F11FDE10-E4C7-4F88-90E8-0F4F17E325D0}">
      <dsp:nvSpPr>
        <dsp:cNvPr id="0" name=""/>
        <dsp:cNvSpPr/>
      </dsp:nvSpPr>
      <dsp:spPr>
        <a:xfrm rot="16200000">
          <a:off x="-424794" y="963323"/>
          <a:ext cx="1068833" cy="203078"/>
        </a:xfrm>
        <a:prstGeom prst="rect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Rektör</a:t>
          </a:r>
        </a:p>
      </dsp:txBody>
      <dsp:txXfrm>
        <a:off x="-424794" y="963323"/>
        <a:ext cx="1068833" cy="203078"/>
      </dsp:txXfrm>
    </dsp:sp>
    <dsp:sp modelId="{E2CC37D6-37B2-4635-B533-4E13827B7C36}">
      <dsp:nvSpPr>
        <dsp:cNvPr id="0" name=""/>
        <dsp:cNvSpPr/>
      </dsp:nvSpPr>
      <dsp:spPr>
        <a:xfrm>
          <a:off x="344381" y="53903"/>
          <a:ext cx="666097" cy="203078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00" b="1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Rektör Yardımcıları</a:t>
          </a:r>
          <a:endParaRPr lang="tr-TR" sz="5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4381" y="53903"/>
        <a:ext cx="666097" cy="203078"/>
      </dsp:txXfrm>
    </dsp:sp>
    <dsp:sp modelId="{EF9DAA9E-2FCF-41C4-8001-20E96B032194}">
      <dsp:nvSpPr>
        <dsp:cNvPr id="0" name=""/>
        <dsp:cNvSpPr/>
      </dsp:nvSpPr>
      <dsp:spPr>
        <a:xfrm>
          <a:off x="1143697" y="53903"/>
          <a:ext cx="666097" cy="203078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Öğrenci işleri, Uluslararası İlişkiler vb.</a:t>
          </a:r>
        </a:p>
      </dsp:txBody>
      <dsp:txXfrm>
        <a:off x="1143697" y="53903"/>
        <a:ext cx="666097" cy="203078"/>
      </dsp:txXfrm>
    </dsp:sp>
    <dsp:sp modelId="{CC45A664-544F-420F-915C-A94C6C617228}">
      <dsp:nvSpPr>
        <dsp:cNvPr id="0" name=""/>
        <dsp:cNvSpPr/>
      </dsp:nvSpPr>
      <dsp:spPr>
        <a:xfrm>
          <a:off x="1943014" y="53903"/>
          <a:ext cx="666097" cy="203078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Eğitim-Öğretim işleri</a:t>
          </a:r>
        </a:p>
      </dsp:txBody>
      <dsp:txXfrm>
        <a:off x="1943014" y="53903"/>
        <a:ext cx="666097" cy="203078"/>
      </dsp:txXfrm>
    </dsp:sp>
    <dsp:sp modelId="{E22BE4A7-61E5-4A9D-BF83-253B18A9C5F6}">
      <dsp:nvSpPr>
        <dsp:cNvPr id="0" name=""/>
        <dsp:cNvSpPr/>
      </dsp:nvSpPr>
      <dsp:spPr>
        <a:xfrm>
          <a:off x="2742331" y="53903"/>
          <a:ext cx="666097" cy="203078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Kurumsal İdari işler</a:t>
          </a:r>
        </a:p>
      </dsp:txBody>
      <dsp:txXfrm>
        <a:off x="2742331" y="53903"/>
        <a:ext cx="666097" cy="203078"/>
      </dsp:txXfrm>
    </dsp:sp>
    <dsp:sp modelId="{6F84C592-A8F0-4BA0-9321-04731576960D}">
      <dsp:nvSpPr>
        <dsp:cNvPr id="0" name=""/>
        <dsp:cNvSpPr/>
      </dsp:nvSpPr>
      <dsp:spPr>
        <a:xfrm>
          <a:off x="344381" y="339123"/>
          <a:ext cx="666097" cy="203078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00" b="1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İdari Birimler</a:t>
          </a:r>
          <a:endParaRPr lang="tr-TR" sz="5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4381" y="339123"/>
        <a:ext cx="666097" cy="203078"/>
      </dsp:txXfrm>
    </dsp:sp>
    <dsp:sp modelId="{033113B7-85C5-4155-834B-ED21107CB801}">
      <dsp:nvSpPr>
        <dsp:cNvPr id="0" name=""/>
        <dsp:cNvSpPr/>
      </dsp:nvSpPr>
      <dsp:spPr>
        <a:xfrm>
          <a:off x="344381" y="612468"/>
          <a:ext cx="666097" cy="203078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00" b="1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Senato</a:t>
          </a:r>
          <a:endParaRPr lang="tr-TR" sz="5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4381" y="612468"/>
        <a:ext cx="666097" cy="203078"/>
      </dsp:txXfrm>
    </dsp:sp>
    <dsp:sp modelId="{233807F8-5B6B-43BF-AAF6-8F699FBBB62F}">
      <dsp:nvSpPr>
        <dsp:cNvPr id="0" name=""/>
        <dsp:cNvSpPr/>
      </dsp:nvSpPr>
      <dsp:spPr>
        <a:xfrm>
          <a:off x="344381" y="1618895"/>
          <a:ext cx="666097" cy="203078"/>
        </a:xfrm>
        <a:prstGeom prst="rect">
          <a:avLst/>
        </a:prstGeom>
        <a:solidFill>
          <a:srgbClr val="FFC000"/>
        </a:solidFill>
        <a:ln>
          <a:solidFill>
            <a:srgbClr val="FF0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00" b="1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Akademik Birimler</a:t>
          </a:r>
          <a:endParaRPr lang="tr-TR" sz="5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4381" y="1618895"/>
        <a:ext cx="666097" cy="203078"/>
      </dsp:txXfrm>
    </dsp:sp>
    <dsp:sp modelId="{A6854744-EB75-4752-9065-703C251D99D2}">
      <dsp:nvSpPr>
        <dsp:cNvPr id="0" name=""/>
        <dsp:cNvSpPr/>
      </dsp:nvSpPr>
      <dsp:spPr>
        <a:xfrm>
          <a:off x="1143697" y="307751"/>
          <a:ext cx="666097" cy="203078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Fakülteler</a:t>
          </a:r>
        </a:p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tr-TR" sz="400" b="1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DEKAN</a:t>
          </a:r>
          <a:r>
            <a:rPr lang="tr-TR" sz="4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</dsp:txBody>
      <dsp:txXfrm>
        <a:off x="1143697" y="307751"/>
        <a:ext cx="666097" cy="203078"/>
      </dsp:txXfrm>
    </dsp:sp>
    <dsp:sp modelId="{2D8A841C-6965-4F76-AD81-E7A14F76A3D7}">
      <dsp:nvSpPr>
        <dsp:cNvPr id="0" name=""/>
        <dsp:cNvSpPr/>
      </dsp:nvSpPr>
      <dsp:spPr>
        <a:xfrm>
          <a:off x="1943014" y="307751"/>
          <a:ext cx="666097" cy="203078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Eğitim Fakültesi</a:t>
          </a:r>
        </a:p>
      </dsp:txBody>
      <dsp:txXfrm>
        <a:off x="1943014" y="307751"/>
        <a:ext cx="666097" cy="203078"/>
      </dsp:txXfrm>
    </dsp:sp>
    <dsp:sp modelId="{C17BB9CE-9C9A-4A8D-8691-3DD1E6C45900}">
      <dsp:nvSpPr>
        <dsp:cNvPr id="0" name=""/>
        <dsp:cNvSpPr/>
      </dsp:nvSpPr>
      <dsp:spPr>
        <a:xfrm>
          <a:off x="2742331" y="307751"/>
          <a:ext cx="666097" cy="203078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Mühendislik ve Mimarlık Fakültesi</a:t>
          </a:r>
        </a:p>
      </dsp:txBody>
      <dsp:txXfrm>
        <a:off x="2742331" y="307751"/>
        <a:ext cx="666097" cy="203078"/>
      </dsp:txXfrm>
    </dsp:sp>
    <dsp:sp modelId="{935C839D-6A0D-422D-A74B-7B63E0D8273D}">
      <dsp:nvSpPr>
        <dsp:cNvPr id="0" name=""/>
        <dsp:cNvSpPr/>
      </dsp:nvSpPr>
      <dsp:spPr>
        <a:xfrm>
          <a:off x="3541647" y="307751"/>
          <a:ext cx="666097" cy="203078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Fen-Edebiyat Fakültesi</a:t>
          </a:r>
        </a:p>
      </dsp:txBody>
      <dsp:txXfrm>
        <a:off x="3541647" y="307751"/>
        <a:ext cx="666097" cy="203078"/>
      </dsp:txXfrm>
    </dsp:sp>
    <dsp:sp modelId="{57CA00C6-DE60-4A2A-AFB3-657232141378}">
      <dsp:nvSpPr>
        <dsp:cNvPr id="0" name=""/>
        <dsp:cNvSpPr/>
      </dsp:nvSpPr>
      <dsp:spPr>
        <a:xfrm>
          <a:off x="4340964" y="307751"/>
          <a:ext cx="666097" cy="203078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Tıp Fakültesi</a:t>
          </a:r>
        </a:p>
      </dsp:txBody>
      <dsp:txXfrm>
        <a:off x="4340964" y="307751"/>
        <a:ext cx="666097" cy="203078"/>
      </dsp:txXfrm>
    </dsp:sp>
    <dsp:sp modelId="{4CE02D02-AB9D-4C71-82EE-7ABB09A15F60}">
      <dsp:nvSpPr>
        <dsp:cNvPr id="0" name=""/>
        <dsp:cNvSpPr/>
      </dsp:nvSpPr>
      <dsp:spPr>
        <a:xfrm>
          <a:off x="5140280" y="307751"/>
          <a:ext cx="666097" cy="203078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İktisadi ve İdari Bilimler Fakültesi</a:t>
          </a:r>
        </a:p>
      </dsp:txBody>
      <dsp:txXfrm>
        <a:off x="5140280" y="307751"/>
        <a:ext cx="666097" cy="203078"/>
      </dsp:txXfrm>
    </dsp:sp>
    <dsp:sp modelId="{E097F632-9A07-4B05-A24B-A05C739AC3A3}">
      <dsp:nvSpPr>
        <dsp:cNvPr id="0" name=""/>
        <dsp:cNvSpPr/>
      </dsp:nvSpPr>
      <dsp:spPr>
        <a:xfrm>
          <a:off x="5939597" y="307751"/>
          <a:ext cx="666097" cy="203078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Güzel Sanatlar Fakültesi</a:t>
          </a:r>
        </a:p>
      </dsp:txBody>
      <dsp:txXfrm>
        <a:off x="5939597" y="307751"/>
        <a:ext cx="666097" cy="203078"/>
      </dsp:txXfrm>
    </dsp:sp>
    <dsp:sp modelId="{16410A73-7711-4B4E-AE9C-8DAF9BE3D43B}">
      <dsp:nvSpPr>
        <dsp:cNvPr id="0" name=""/>
        <dsp:cNvSpPr/>
      </dsp:nvSpPr>
      <dsp:spPr>
        <a:xfrm>
          <a:off x="6738914" y="307751"/>
          <a:ext cx="666097" cy="203078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İlahiyat Fakültesi</a:t>
          </a:r>
        </a:p>
      </dsp:txBody>
      <dsp:txXfrm>
        <a:off x="6738914" y="307751"/>
        <a:ext cx="666097" cy="203078"/>
      </dsp:txXfrm>
    </dsp:sp>
    <dsp:sp modelId="{75533F6C-329F-4F6C-A606-1C1EE6CAFBFE}">
      <dsp:nvSpPr>
        <dsp:cNvPr id="0" name=""/>
        <dsp:cNvSpPr/>
      </dsp:nvSpPr>
      <dsp:spPr>
        <a:xfrm>
          <a:off x="7538230" y="307751"/>
          <a:ext cx="666097" cy="203078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Diğer fakülteler</a:t>
          </a:r>
        </a:p>
      </dsp:txBody>
      <dsp:txXfrm>
        <a:off x="7538230" y="307751"/>
        <a:ext cx="666097" cy="203078"/>
      </dsp:txXfrm>
    </dsp:sp>
    <dsp:sp modelId="{835A21AC-D9BD-47F6-8879-04500C0B986D}">
      <dsp:nvSpPr>
        <dsp:cNvPr id="0" name=""/>
        <dsp:cNvSpPr/>
      </dsp:nvSpPr>
      <dsp:spPr>
        <a:xfrm>
          <a:off x="1143697" y="2392708"/>
          <a:ext cx="666097" cy="203078"/>
        </a:xfrm>
        <a:prstGeom prst="rect">
          <a:avLst/>
        </a:prstGeom>
        <a:solidFill>
          <a:srgbClr val="0099FF"/>
        </a:solidFill>
        <a:ln>
          <a:solidFill>
            <a:srgbClr val="FF0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Meslek Yüksekokulları</a:t>
          </a:r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tr-TR" sz="500" b="1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MÜDÜR</a:t>
          </a:r>
          <a:r>
            <a:rPr lang="tr-TR" sz="5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</dsp:txBody>
      <dsp:txXfrm>
        <a:off x="1143697" y="2392708"/>
        <a:ext cx="666097" cy="203078"/>
      </dsp:txXfrm>
    </dsp:sp>
    <dsp:sp modelId="{4BB731D4-9AA2-497F-A026-FF9576FBF95C}">
      <dsp:nvSpPr>
        <dsp:cNvPr id="0" name=""/>
        <dsp:cNvSpPr/>
      </dsp:nvSpPr>
      <dsp:spPr>
        <a:xfrm>
          <a:off x="1943014" y="2392708"/>
          <a:ext cx="666097" cy="203078"/>
        </a:xfrm>
        <a:prstGeom prst="rect">
          <a:avLst/>
        </a:prstGeom>
        <a:solidFill>
          <a:srgbClr val="00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Afşin Meslek Yüksekokulu</a:t>
          </a:r>
        </a:p>
      </dsp:txBody>
      <dsp:txXfrm>
        <a:off x="1943014" y="2392708"/>
        <a:ext cx="666097" cy="203078"/>
      </dsp:txXfrm>
    </dsp:sp>
    <dsp:sp modelId="{B5CD09B5-3441-4909-B6A2-6D0FCCF6B34C}">
      <dsp:nvSpPr>
        <dsp:cNvPr id="0" name=""/>
        <dsp:cNvSpPr/>
      </dsp:nvSpPr>
      <dsp:spPr>
        <a:xfrm>
          <a:off x="2742331" y="2392708"/>
          <a:ext cx="666097" cy="203078"/>
        </a:xfrm>
        <a:prstGeom prst="rect">
          <a:avLst/>
        </a:prstGeom>
        <a:solidFill>
          <a:srgbClr val="00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Andırın Meslek Yüksekokulu</a:t>
          </a:r>
        </a:p>
      </dsp:txBody>
      <dsp:txXfrm>
        <a:off x="2742331" y="2392708"/>
        <a:ext cx="666097" cy="203078"/>
      </dsp:txXfrm>
    </dsp:sp>
    <dsp:sp modelId="{797833D0-0331-42ED-8C50-0D6A84C6221E}">
      <dsp:nvSpPr>
        <dsp:cNvPr id="0" name=""/>
        <dsp:cNvSpPr/>
      </dsp:nvSpPr>
      <dsp:spPr>
        <a:xfrm>
          <a:off x="3541647" y="2392708"/>
          <a:ext cx="666097" cy="203078"/>
        </a:xfrm>
        <a:prstGeom prst="rect">
          <a:avLst/>
        </a:prstGeom>
        <a:solidFill>
          <a:srgbClr val="00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Türkoğlu Meslek Yüksekokulu</a:t>
          </a:r>
        </a:p>
      </dsp:txBody>
      <dsp:txXfrm>
        <a:off x="3541647" y="2392708"/>
        <a:ext cx="666097" cy="203078"/>
      </dsp:txXfrm>
    </dsp:sp>
    <dsp:sp modelId="{C27F093E-6AF0-44D0-935A-7ED70AE80009}">
      <dsp:nvSpPr>
        <dsp:cNvPr id="0" name=""/>
        <dsp:cNvSpPr/>
      </dsp:nvSpPr>
      <dsp:spPr>
        <a:xfrm>
          <a:off x="4340964" y="2392708"/>
          <a:ext cx="666097" cy="203078"/>
        </a:xfrm>
        <a:prstGeom prst="rect">
          <a:avLst/>
        </a:prstGeom>
        <a:solidFill>
          <a:srgbClr val="00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Göksun Meslek Yüksekokulu</a:t>
          </a:r>
        </a:p>
      </dsp:txBody>
      <dsp:txXfrm>
        <a:off x="4340964" y="2392708"/>
        <a:ext cx="666097" cy="203078"/>
      </dsp:txXfrm>
    </dsp:sp>
    <dsp:sp modelId="{712D723F-B8BF-411C-B276-102158B067D6}">
      <dsp:nvSpPr>
        <dsp:cNvPr id="0" name=""/>
        <dsp:cNvSpPr/>
      </dsp:nvSpPr>
      <dsp:spPr>
        <a:xfrm>
          <a:off x="5140280" y="2392708"/>
          <a:ext cx="666097" cy="203078"/>
        </a:xfrm>
        <a:prstGeom prst="rect">
          <a:avLst/>
        </a:prstGeom>
        <a:solidFill>
          <a:srgbClr val="00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Pazarcık Meslek Yüksekokulu</a:t>
          </a:r>
        </a:p>
      </dsp:txBody>
      <dsp:txXfrm>
        <a:off x="5140280" y="2392708"/>
        <a:ext cx="666097" cy="203078"/>
      </dsp:txXfrm>
    </dsp:sp>
    <dsp:sp modelId="{054A8C5D-719F-455F-B2A5-CF9E632A3819}">
      <dsp:nvSpPr>
        <dsp:cNvPr id="0" name=""/>
        <dsp:cNvSpPr/>
      </dsp:nvSpPr>
      <dsp:spPr>
        <a:xfrm>
          <a:off x="5939597" y="2325751"/>
          <a:ext cx="666097" cy="336992"/>
        </a:xfrm>
        <a:prstGeom prst="rect">
          <a:avLst/>
        </a:prstGeom>
        <a:solidFill>
          <a:srgbClr val="FF0000"/>
        </a:solidFill>
        <a:ln>
          <a:solidFill>
            <a:srgbClr val="FF0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Teknik Bilimler Meslek Yüksekokulu</a:t>
          </a:r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tr-TR" sz="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MÜDÜR</a:t>
          </a:r>
          <a:r>
            <a:rPr lang="tr-TR" sz="5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</dsp:txBody>
      <dsp:txXfrm>
        <a:off x="5939597" y="2325751"/>
        <a:ext cx="666097" cy="336992"/>
      </dsp:txXfrm>
    </dsp:sp>
    <dsp:sp modelId="{A3184B76-00EE-42E4-8817-82C743B67585}">
      <dsp:nvSpPr>
        <dsp:cNvPr id="0" name=""/>
        <dsp:cNvSpPr/>
      </dsp:nvSpPr>
      <dsp:spPr>
        <a:xfrm>
          <a:off x="6738914" y="561599"/>
          <a:ext cx="704284" cy="275569"/>
        </a:xfrm>
        <a:prstGeom prst="rect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00" b="0" i="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 Sanatları Bölümü</a:t>
          </a:r>
          <a:endParaRPr lang="tr-TR" sz="5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38914" y="561599"/>
        <a:ext cx="704284" cy="275569"/>
      </dsp:txXfrm>
    </dsp:sp>
    <dsp:sp modelId="{FFA1FFBD-D0BA-4E96-AA87-5641D5D8D176}">
      <dsp:nvSpPr>
        <dsp:cNvPr id="0" name=""/>
        <dsp:cNvSpPr/>
      </dsp:nvSpPr>
      <dsp:spPr>
        <a:xfrm>
          <a:off x="6738914" y="887938"/>
          <a:ext cx="704284" cy="275569"/>
        </a:xfrm>
        <a:prstGeom prst="rect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00" b="0" i="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Bilgisayar Teknolojileri Bölümü</a:t>
          </a:r>
          <a:endParaRPr lang="tr-TR" sz="500" b="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38914" y="887938"/>
        <a:ext cx="704284" cy="275569"/>
      </dsp:txXfrm>
    </dsp:sp>
    <dsp:sp modelId="{85093BA2-0221-4EB3-8FF5-4B288296AF1A}">
      <dsp:nvSpPr>
        <dsp:cNvPr id="0" name=""/>
        <dsp:cNvSpPr/>
      </dsp:nvSpPr>
      <dsp:spPr>
        <a:xfrm>
          <a:off x="6738914" y="1214277"/>
          <a:ext cx="704284" cy="275569"/>
        </a:xfrm>
        <a:prstGeom prst="rect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00" b="0" i="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Elektronik ve Otomasyon Bölümü</a:t>
          </a:r>
          <a:endParaRPr lang="tr-TR" sz="500" b="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38914" y="1214277"/>
        <a:ext cx="704284" cy="275569"/>
      </dsp:txXfrm>
    </dsp:sp>
    <dsp:sp modelId="{24A2E8E5-D52A-457B-BA9C-48462FB7C689}">
      <dsp:nvSpPr>
        <dsp:cNvPr id="0" name=""/>
        <dsp:cNvSpPr/>
      </dsp:nvSpPr>
      <dsp:spPr>
        <a:xfrm>
          <a:off x="6738914" y="1540616"/>
          <a:ext cx="704284" cy="275569"/>
        </a:xfrm>
        <a:prstGeom prst="rect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00" b="0" i="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İnşaat Bölümü</a:t>
          </a:r>
          <a:endParaRPr lang="tr-TR" sz="500" b="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38914" y="1540616"/>
        <a:ext cx="704284" cy="275569"/>
      </dsp:txXfrm>
    </dsp:sp>
    <dsp:sp modelId="{81AC8B03-9DC0-4C6A-8F84-B9947787AD6F}">
      <dsp:nvSpPr>
        <dsp:cNvPr id="0" name=""/>
        <dsp:cNvSpPr/>
      </dsp:nvSpPr>
      <dsp:spPr>
        <a:xfrm>
          <a:off x="6738914" y="1866955"/>
          <a:ext cx="704284" cy="275569"/>
        </a:xfrm>
        <a:prstGeom prst="rect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00" b="0" i="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Makine ve Metal Teknolojileri Bölümü</a:t>
          </a:r>
          <a:endParaRPr lang="tr-TR" sz="500" b="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38914" y="1866955"/>
        <a:ext cx="704284" cy="275569"/>
      </dsp:txXfrm>
    </dsp:sp>
    <dsp:sp modelId="{DDD9F301-902D-4F04-9243-9F2B77093E34}">
      <dsp:nvSpPr>
        <dsp:cNvPr id="0" name=""/>
        <dsp:cNvSpPr/>
      </dsp:nvSpPr>
      <dsp:spPr>
        <a:xfrm>
          <a:off x="6738914" y="2193293"/>
          <a:ext cx="704284" cy="275569"/>
        </a:xfrm>
        <a:prstGeom prst="rect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00" b="0" i="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Motorlu Araçlar ve Ulaştırma Teknolojileri Bölümü</a:t>
          </a:r>
          <a:endParaRPr lang="tr-TR" sz="500" b="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38914" y="2193293"/>
        <a:ext cx="704284" cy="275569"/>
      </dsp:txXfrm>
    </dsp:sp>
    <dsp:sp modelId="{C3D6630E-9BB3-4AD2-A113-B989705A1350}">
      <dsp:nvSpPr>
        <dsp:cNvPr id="0" name=""/>
        <dsp:cNvSpPr/>
      </dsp:nvSpPr>
      <dsp:spPr>
        <a:xfrm>
          <a:off x="6738914" y="2519632"/>
          <a:ext cx="704284" cy="275569"/>
        </a:xfrm>
        <a:prstGeom prst="rect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00" b="0" i="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Tekstik Giyim Ayakkabı ve Deri Bölümü</a:t>
          </a:r>
          <a:endParaRPr lang="tr-TR" sz="500" b="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38914" y="2519632"/>
        <a:ext cx="704284" cy="275569"/>
      </dsp:txXfrm>
    </dsp:sp>
    <dsp:sp modelId="{504D3FFA-5BF3-49EE-B783-3AB8D9286EFD}">
      <dsp:nvSpPr>
        <dsp:cNvPr id="0" name=""/>
        <dsp:cNvSpPr/>
      </dsp:nvSpPr>
      <dsp:spPr>
        <a:xfrm>
          <a:off x="6738914" y="2845971"/>
          <a:ext cx="704284" cy="275569"/>
        </a:xfrm>
        <a:prstGeom prst="rect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00" b="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Mimari ve Şehir Planlama Bölümü</a:t>
          </a:r>
        </a:p>
      </dsp:txBody>
      <dsp:txXfrm>
        <a:off x="6738914" y="2845971"/>
        <a:ext cx="704284" cy="275569"/>
      </dsp:txXfrm>
    </dsp:sp>
    <dsp:sp modelId="{0FE8FD87-E7D2-4707-8E32-5090FD899C81}">
      <dsp:nvSpPr>
        <dsp:cNvPr id="0" name=""/>
        <dsp:cNvSpPr/>
      </dsp:nvSpPr>
      <dsp:spPr>
        <a:xfrm>
          <a:off x="6738914" y="3172310"/>
          <a:ext cx="704284" cy="275569"/>
        </a:xfrm>
        <a:prstGeom prst="rect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00" b="0" i="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Gıda İşleme Bölümü</a:t>
          </a:r>
          <a:endParaRPr lang="tr-TR" sz="500" b="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38914" y="3172310"/>
        <a:ext cx="704284" cy="275569"/>
      </dsp:txXfrm>
    </dsp:sp>
    <dsp:sp modelId="{626E2D3B-2744-44C5-97C0-5B06B0268FF7}">
      <dsp:nvSpPr>
        <dsp:cNvPr id="0" name=""/>
        <dsp:cNvSpPr/>
      </dsp:nvSpPr>
      <dsp:spPr>
        <a:xfrm>
          <a:off x="6738914" y="3498649"/>
          <a:ext cx="704284" cy="275569"/>
        </a:xfrm>
        <a:prstGeom prst="rect">
          <a:avLst/>
        </a:prstGeom>
        <a:solidFill>
          <a:srgbClr val="FF0000"/>
        </a:solidFill>
        <a:ln>
          <a:solidFill>
            <a:srgbClr val="FF0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00" b="0" i="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Elektrik ve Enerji Bölümü</a:t>
          </a:r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00" b="0" i="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(Bölüm Başkanı) </a:t>
          </a:r>
          <a:endParaRPr lang="tr-TR" sz="500" b="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38914" y="3498649"/>
        <a:ext cx="704284" cy="275569"/>
      </dsp:txXfrm>
    </dsp:sp>
    <dsp:sp modelId="{757C001B-6915-4338-989E-80481FB19E0F}">
      <dsp:nvSpPr>
        <dsp:cNvPr id="0" name=""/>
        <dsp:cNvSpPr/>
      </dsp:nvSpPr>
      <dsp:spPr>
        <a:xfrm>
          <a:off x="7576418" y="3151273"/>
          <a:ext cx="677074" cy="289593"/>
        </a:xfrm>
        <a:prstGeom prst="rect">
          <a:avLst/>
        </a:prstGeom>
        <a:solidFill>
          <a:srgbClr val="FF0000"/>
        </a:solidFill>
        <a:ln>
          <a:solidFill>
            <a:srgbClr val="FF0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Elektrik Programı</a:t>
          </a:r>
        </a:p>
      </dsp:txBody>
      <dsp:txXfrm>
        <a:off x="7576418" y="3151273"/>
        <a:ext cx="677074" cy="289593"/>
      </dsp:txXfrm>
    </dsp:sp>
    <dsp:sp modelId="{D0563A88-83AA-4B05-AD2E-BD69D80FDA07}">
      <dsp:nvSpPr>
        <dsp:cNvPr id="0" name=""/>
        <dsp:cNvSpPr/>
      </dsp:nvSpPr>
      <dsp:spPr>
        <a:xfrm>
          <a:off x="7576418" y="3491637"/>
          <a:ext cx="677074" cy="289593"/>
        </a:xfrm>
        <a:prstGeom prst="rect">
          <a:avLst/>
        </a:prstGeom>
        <a:solidFill>
          <a:srgbClr val="FF0000"/>
        </a:solidFill>
        <a:ln>
          <a:solidFill>
            <a:srgbClr val="FF0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00" b="0" i="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Doğalgaz ve Tesisatı Teknolojisi Programı</a:t>
          </a:r>
          <a:endParaRPr lang="tr-TR" sz="5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76418" y="3491637"/>
        <a:ext cx="677074" cy="289593"/>
      </dsp:txXfrm>
    </dsp:sp>
    <dsp:sp modelId="{5FD16265-D519-4A9B-B040-E601570F786B}">
      <dsp:nvSpPr>
        <dsp:cNvPr id="0" name=""/>
        <dsp:cNvSpPr/>
      </dsp:nvSpPr>
      <dsp:spPr>
        <a:xfrm>
          <a:off x="7576418" y="3832000"/>
          <a:ext cx="677074" cy="289593"/>
        </a:xfrm>
        <a:prstGeom prst="rect">
          <a:avLst/>
        </a:prstGeom>
        <a:solidFill>
          <a:srgbClr val="FF0000"/>
        </a:solidFill>
        <a:ln>
          <a:solidFill>
            <a:srgbClr val="FF0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00" b="0" i="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İklimlendirme ve SoğutmaTeknolojisi Programı</a:t>
          </a:r>
          <a:endParaRPr lang="tr-TR" sz="5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76418" y="3832000"/>
        <a:ext cx="677074" cy="289593"/>
      </dsp:txXfrm>
    </dsp:sp>
    <dsp:sp modelId="{E66F0DF8-568F-448A-8ED8-464AB09D68AB}">
      <dsp:nvSpPr>
        <dsp:cNvPr id="0" name=""/>
        <dsp:cNvSpPr/>
      </dsp:nvSpPr>
      <dsp:spPr>
        <a:xfrm>
          <a:off x="6738914" y="3824988"/>
          <a:ext cx="704284" cy="275569"/>
        </a:xfrm>
        <a:prstGeom prst="rect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00" b="0" i="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Malzeme ve Malzeme İşleme Bölümü</a:t>
          </a:r>
          <a:endParaRPr lang="tr-TR" sz="500" b="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38914" y="3824988"/>
        <a:ext cx="704284" cy="275569"/>
      </dsp:txXfrm>
    </dsp:sp>
    <dsp:sp modelId="{F00E4063-E2AD-4640-A319-B546792B9819}">
      <dsp:nvSpPr>
        <dsp:cNvPr id="0" name=""/>
        <dsp:cNvSpPr/>
      </dsp:nvSpPr>
      <dsp:spPr>
        <a:xfrm>
          <a:off x="6738914" y="4151327"/>
          <a:ext cx="704284" cy="275569"/>
        </a:xfrm>
        <a:prstGeom prst="rect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00" b="0" i="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Tasarım Bölümü</a:t>
          </a:r>
          <a:endParaRPr lang="tr-TR" sz="500" b="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38914" y="4151327"/>
        <a:ext cx="704284" cy="275569"/>
      </dsp:txXfrm>
    </dsp:sp>
    <dsp:sp modelId="{EE962BD3-1B13-47C9-81CD-586F81AA387F}">
      <dsp:nvSpPr>
        <dsp:cNvPr id="0" name=""/>
        <dsp:cNvSpPr/>
      </dsp:nvSpPr>
      <dsp:spPr>
        <a:xfrm>
          <a:off x="1143697" y="986486"/>
          <a:ext cx="731301" cy="232713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Enstitüler (Lisansüstü Eğitim)</a:t>
          </a:r>
        </a:p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tr-TR" sz="400" b="1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MÜDÜR</a:t>
          </a:r>
          <a:r>
            <a:rPr lang="tr-TR" sz="4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</dsp:txBody>
      <dsp:txXfrm>
        <a:off x="1143697" y="986486"/>
        <a:ext cx="731301" cy="232713"/>
      </dsp:txXfrm>
    </dsp:sp>
    <dsp:sp modelId="{6A244A3D-0C1A-4317-90CC-5341CB078F27}">
      <dsp:nvSpPr>
        <dsp:cNvPr id="0" name=""/>
        <dsp:cNvSpPr/>
      </dsp:nvSpPr>
      <dsp:spPr>
        <a:xfrm>
          <a:off x="2008218" y="986486"/>
          <a:ext cx="731301" cy="232713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Fen Bilimleri Enstitüsü</a:t>
          </a:r>
        </a:p>
      </dsp:txBody>
      <dsp:txXfrm>
        <a:off x="2008218" y="986486"/>
        <a:ext cx="731301" cy="232713"/>
      </dsp:txXfrm>
    </dsp:sp>
    <dsp:sp modelId="{AED535DF-2C06-40BB-B13B-E493C3C89CFA}">
      <dsp:nvSpPr>
        <dsp:cNvPr id="0" name=""/>
        <dsp:cNvSpPr/>
      </dsp:nvSpPr>
      <dsp:spPr>
        <a:xfrm>
          <a:off x="2872739" y="986486"/>
          <a:ext cx="731301" cy="232713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Sosyal Bilimler Enstitüsü</a:t>
          </a:r>
        </a:p>
      </dsp:txBody>
      <dsp:txXfrm>
        <a:off x="2872739" y="986486"/>
        <a:ext cx="731301" cy="232713"/>
      </dsp:txXfrm>
    </dsp:sp>
    <dsp:sp modelId="{D60D5122-C98E-4C43-B00A-CDC2D3BE1B7D}">
      <dsp:nvSpPr>
        <dsp:cNvPr id="0" name=""/>
        <dsp:cNvSpPr/>
      </dsp:nvSpPr>
      <dsp:spPr>
        <a:xfrm>
          <a:off x="3737260" y="986486"/>
          <a:ext cx="731301" cy="232713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Sağlık Bilimleri Enstitüsü</a:t>
          </a:r>
        </a:p>
      </dsp:txBody>
      <dsp:txXfrm>
        <a:off x="3737260" y="986486"/>
        <a:ext cx="731301" cy="232713"/>
      </dsp:txXfrm>
    </dsp:sp>
    <dsp:sp modelId="{7E1A2215-FBC5-496A-8309-3D49F1C4E385}">
      <dsp:nvSpPr>
        <dsp:cNvPr id="0" name=""/>
        <dsp:cNvSpPr/>
      </dsp:nvSpPr>
      <dsp:spPr>
        <a:xfrm>
          <a:off x="1143697" y="1654626"/>
          <a:ext cx="666097" cy="203078"/>
        </a:xfrm>
        <a:prstGeom prst="rect">
          <a:avLst/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Yüksekokullar</a:t>
          </a:r>
        </a:p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tr-TR" sz="400" b="1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MÜDÜR</a:t>
          </a:r>
          <a:r>
            <a:rPr lang="tr-TR" sz="4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</dsp:txBody>
      <dsp:txXfrm>
        <a:off x="1143697" y="1654626"/>
        <a:ext cx="666097" cy="203078"/>
      </dsp:txXfrm>
    </dsp:sp>
    <dsp:sp modelId="{AD00DE68-3DF3-48CE-BFD1-EBAFF2444BFD}">
      <dsp:nvSpPr>
        <dsp:cNvPr id="0" name=""/>
        <dsp:cNvSpPr/>
      </dsp:nvSpPr>
      <dsp:spPr>
        <a:xfrm>
          <a:off x="1943014" y="1654626"/>
          <a:ext cx="666097" cy="203078"/>
        </a:xfrm>
        <a:prstGeom prst="rect">
          <a:avLst/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Yabancı Diller Okulu</a:t>
          </a:r>
        </a:p>
      </dsp:txBody>
      <dsp:txXfrm>
        <a:off x="1943014" y="1654626"/>
        <a:ext cx="666097" cy="203078"/>
      </dsp:txXfrm>
    </dsp:sp>
    <dsp:sp modelId="{EB68D9F9-41FE-495B-BA58-7B921ECA75ED}">
      <dsp:nvSpPr>
        <dsp:cNvPr id="0" name=""/>
        <dsp:cNvSpPr/>
      </dsp:nvSpPr>
      <dsp:spPr>
        <a:xfrm>
          <a:off x="2742331" y="1654626"/>
          <a:ext cx="666097" cy="203078"/>
        </a:xfrm>
        <a:prstGeom prst="rect">
          <a:avLst/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00" b="0" i="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Afşin Sağlık Yüksekokulu</a:t>
          </a:r>
          <a:endParaRPr lang="tr-TR" sz="4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42331" y="1654626"/>
        <a:ext cx="666097" cy="203078"/>
      </dsp:txXfrm>
    </dsp:sp>
    <dsp:sp modelId="{B2FA14ED-1E74-4883-925A-50320B4F292F}">
      <dsp:nvSpPr>
        <dsp:cNvPr id="0" name=""/>
        <dsp:cNvSpPr/>
      </dsp:nvSpPr>
      <dsp:spPr>
        <a:xfrm>
          <a:off x="3541647" y="1654626"/>
          <a:ext cx="666097" cy="203078"/>
        </a:xfrm>
        <a:prstGeom prst="rect">
          <a:avLst/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00" b="0" i="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Göksun Uygulamalı Bilimler Yüksekokulu (GUBYO)</a:t>
          </a:r>
          <a:endParaRPr lang="tr-TR" sz="4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41647" y="1654626"/>
        <a:ext cx="666097" cy="203078"/>
      </dsp:txXfrm>
    </dsp:sp>
    <dsp:sp modelId="{E4B36D66-F859-4D80-A611-3169F195C5D7}">
      <dsp:nvSpPr>
        <dsp:cNvPr id="0" name=""/>
        <dsp:cNvSpPr/>
      </dsp:nvSpPr>
      <dsp:spPr>
        <a:xfrm>
          <a:off x="344381" y="1170841"/>
          <a:ext cx="666097" cy="203078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00" b="1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Yönetim Kurulu</a:t>
          </a:r>
          <a:endParaRPr lang="tr-TR" sz="5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4381" y="1170841"/>
        <a:ext cx="666097" cy="2030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28ED3A-EA4E-4FB7-9640-D07F66272DD5}">
      <dsp:nvSpPr>
        <dsp:cNvPr id="0" name=""/>
        <dsp:cNvSpPr/>
      </dsp:nvSpPr>
      <dsp:spPr>
        <a:xfrm>
          <a:off x="211161" y="1064862"/>
          <a:ext cx="133219" cy="2075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6609" y="0"/>
              </a:lnTo>
              <a:lnTo>
                <a:pt x="66609" y="207518"/>
              </a:lnTo>
              <a:lnTo>
                <a:pt x="133219" y="20751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1606" y="1162457"/>
        <a:ext cx="12329" cy="12329"/>
      </dsp:txXfrm>
    </dsp:sp>
    <dsp:sp modelId="{4BD7D540-0850-48CF-9C23-C1462C345153}">
      <dsp:nvSpPr>
        <dsp:cNvPr id="0" name=""/>
        <dsp:cNvSpPr/>
      </dsp:nvSpPr>
      <dsp:spPr>
        <a:xfrm>
          <a:off x="3408428" y="1710445"/>
          <a:ext cx="1332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33219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71707" y="1752835"/>
        <a:ext cx="6660" cy="6660"/>
      </dsp:txXfrm>
    </dsp:sp>
    <dsp:sp modelId="{C4B493F4-6623-4826-8BB9-D61420B85493}">
      <dsp:nvSpPr>
        <dsp:cNvPr id="0" name=""/>
        <dsp:cNvSpPr/>
      </dsp:nvSpPr>
      <dsp:spPr>
        <a:xfrm>
          <a:off x="2609111" y="1710445"/>
          <a:ext cx="1332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33219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72390" y="1752835"/>
        <a:ext cx="6660" cy="6660"/>
      </dsp:txXfrm>
    </dsp:sp>
    <dsp:sp modelId="{D77CAB3D-C08D-4428-9620-A04CD2468E84}">
      <dsp:nvSpPr>
        <dsp:cNvPr id="0" name=""/>
        <dsp:cNvSpPr/>
      </dsp:nvSpPr>
      <dsp:spPr>
        <a:xfrm>
          <a:off x="1809795" y="1710445"/>
          <a:ext cx="1332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33219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73074" y="1752835"/>
        <a:ext cx="6660" cy="6660"/>
      </dsp:txXfrm>
    </dsp:sp>
    <dsp:sp modelId="{96EF3F3D-0DB0-453E-9038-386B656E2D0E}">
      <dsp:nvSpPr>
        <dsp:cNvPr id="0" name=""/>
        <dsp:cNvSpPr/>
      </dsp:nvSpPr>
      <dsp:spPr>
        <a:xfrm>
          <a:off x="1010478" y="1674715"/>
          <a:ext cx="1332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609" y="45720"/>
              </a:lnTo>
              <a:lnTo>
                <a:pt x="66609" y="81450"/>
              </a:lnTo>
              <a:lnTo>
                <a:pt x="133219" y="8145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73639" y="1716986"/>
        <a:ext cx="6896" cy="6896"/>
      </dsp:txXfrm>
    </dsp:sp>
    <dsp:sp modelId="{AB90B399-00BE-43ED-AE7C-5E2C14BEDC1C}">
      <dsp:nvSpPr>
        <dsp:cNvPr id="0" name=""/>
        <dsp:cNvSpPr/>
      </dsp:nvSpPr>
      <dsp:spPr>
        <a:xfrm>
          <a:off x="3604041" y="1057123"/>
          <a:ext cx="1332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33219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67320" y="1099512"/>
        <a:ext cx="6660" cy="6660"/>
      </dsp:txXfrm>
    </dsp:sp>
    <dsp:sp modelId="{DA5620E9-B2CB-49C5-9C65-F5E9D428DEF1}">
      <dsp:nvSpPr>
        <dsp:cNvPr id="0" name=""/>
        <dsp:cNvSpPr/>
      </dsp:nvSpPr>
      <dsp:spPr>
        <a:xfrm>
          <a:off x="2739520" y="1057123"/>
          <a:ext cx="1332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33219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02799" y="1099512"/>
        <a:ext cx="6660" cy="6660"/>
      </dsp:txXfrm>
    </dsp:sp>
    <dsp:sp modelId="{10770B54-9DFF-4B79-A824-CCC8B31AAEBD}">
      <dsp:nvSpPr>
        <dsp:cNvPr id="0" name=""/>
        <dsp:cNvSpPr/>
      </dsp:nvSpPr>
      <dsp:spPr>
        <a:xfrm>
          <a:off x="1874999" y="1057123"/>
          <a:ext cx="1332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33219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38278" y="1099512"/>
        <a:ext cx="6660" cy="6660"/>
      </dsp:txXfrm>
    </dsp:sp>
    <dsp:sp modelId="{F079328A-2BCD-46A7-AE51-7CB70EF61D80}">
      <dsp:nvSpPr>
        <dsp:cNvPr id="0" name=""/>
        <dsp:cNvSpPr/>
      </dsp:nvSpPr>
      <dsp:spPr>
        <a:xfrm>
          <a:off x="1010478" y="1102843"/>
          <a:ext cx="133219" cy="617591"/>
        </a:xfrm>
        <a:custGeom>
          <a:avLst/>
          <a:gdLst/>
          <a:ahLst/>
          <a:cxnLst/>
          <a:rect l="0" t="0" r="0" b="0"/>
          <a:pathLst>
            <a:path>
              <a:moveTo>
                <a:pt x="0" y="617591"/>
              </a:moveTo>
              <a:lnTo>
                <a:pt x="66609" y="617591"/>
              </a:lnTo>
              <a:lnTo>
                <a:pt x="66609" y="0"/>
              </a:lnTo>
              <a:lnTo>
                <a:pt x="133219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61293" y="1395844"/>
        <a:ext cx="31589" cy="31589"/>
      </dsp:txXfrm>
    </dsp:sp>
    <dsp:sp modelId="{C8DE6BA7-4519-491E-99EC-D1243D675C3C}">
      <dsp:nvSpPr>
        <dsp:cNvPr id="0" name=""/>
        <dsp:cNvSpPr/>
      </dsp:nvSpPr>
      <dsp:spPr>
        <a:xfrm>
          <a:off x="6605694" y="2494248"/>
          <a:ext cx="133219" cy="17948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6609" y="0"/>
              </a:lnTo>
              <a:lnTo>
                <a:pt x="66609" y="1794863"/>
              </a:lnTo>
              <a:lnTo>
                <a:pt x="133219" y="179486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27309" y="3346684"/>
        <a:ext cx="89990" cy="89990"/>
      </dsp:txXfrm>
    </dsp:sp>
    <dsp:sp modelId="{06755FB0-E884-4115-9007-BFC69AC16676}">
      <dsp:nvSpPr>
        <dsp:cNvPr id="0" name=""/>
        <dsp:cNvSpPr/>
      </dsp:nvSpPr>
      <dsp:spPr>
        <a:xfrm>
          <a:off x="6605694" y="2494248"/>
          <a:ext cx="133219" cy="14685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6609" y="0"/>
              </a:lnTo>
              <a:lnTo>
                <a:pt x="66609" y="1468524"/>
              </a:lnTo>
              <a:lnTo>
                <a:pt x="133219" y="146852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35440" y="3191646"/>
        <a:ext cx="73727" cy="73727"/>
      </dsp:txXfrm>
    </dsp:sp>
    <dsp:sp modelId="{C1E78FD6-D024-443B-B07B-194C07070060}">
      <dsp:nvSpPr>
        <dsp:cNvPr id="0" name=""/>
        <dsp:cNvSpPr/>
      </dsp:nvSpPr>
      <dsp:spPr>
        <a:xfrm>
          <a:off x="7443198" y="3636434"/>
          <a:ext cx="133219" cy="3403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6609" y="0"/>
              </a:lnTo>
              <a:lnTo>
                <a:pt x="66609" y="340363"/>
              </a:lnTo>
              <a:lnTo>
                <a:pt x="133219" y="34036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00670" y="3797478"/>
        <a:ext cx="18275" cy="18275"/>
      </dsp:txXfrm>
    </dsp:sp>
    <dsp:sp modelId="{DBB48260-6E68-42DA-A4B1-90B5254F8342}">
      <dsp:nvSpPr>
        <dsp:cNvPr id="0" name=""/>
        <dsp:cNvSpPr/>
      </dsp:nvSpPr>
      <dsp:spPr>
        <a:xfrm>
          <a:off x="7443198" y="3590714"/>
          <a:ext cx="1332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33219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06477" y="3633103"/>
        <a:ext cx="6660" cy="6660"/>
      </dsp:txXfrm>
    </dsp:sp>
    <dsp:sp modelId="{7399613E-EA32-4C27-A51D-D238769B9599}">
      <dsp:nvSpPr>
        <dsp:cNvPr id="0" name=""/>
        <dsp:cNvSpPr/>
      </dsp:nvSpPr>
      <dsp:spPr>
        <a:xfrm>
          <a:off x="7443198" y="3296070"/>
          <a:ext cx="133219" cy="340363"/>
        </a:xfrm>
        <a:custGeom>
          <a:avLst/>
          <a:gdLst/>
          <a:ahLst/>
          <a:cxnLst/>
          <a:rect l="0" t="0" r="0" b="0"/>
          <a:pathLst>
            <a:path>
              <a:moveTo>
                <a:pt x="0" y="340363"/>
              </a:moveTo>
              <a:lnTo>
                <a:pt x="66609" y="340363"/>
              </a:lnTo>
              <a:lnTo>
                <a:pt x="66609" y="0"/>
              </a:lnTo>
              <a:lnTo>
                <a:pt x="133219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00670" y="3457114"/>
        <a:ext cx="18275" cy="18275"/>
      </dsp:txXfrm>
    </dsp:sp>
    <dsp:sp modelId="{0B8E22D3-D641-4B2E-921B-F7A658EE4739}">
      <dsp:nvSpPr>
        <dsp:cNvPr id="0" name=""/>
        <dsp:cNvSpPr/>
      </dsp:nvSpPr>
      <dsp:spPr>
        <a:xfrm>
          <a:off x="6605694" y="2494248"/>
          <a:ext cx="133219" cy="11421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6609" y="0"/>
              </a:lnTo>
              <a:lnTo>
                <a:pt x="66609" y="1142186"/>
              </a:lnTo>
              <a:lnTo>
                <a:pt x="133219" y="114218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43556" y="3036592"/>
        <a:ext cx="57496" cy="57496"/>
      </dsp:txXfrm>
    </dsp:sp>
    <dsp:sp modelId="{7C527192-EDE8-48E0-BF0E-B8A08DF2FEF8}">
      <dsp:nvSpPr>
        <dsp:cNvPr id="0" name=""/>
        <dsp:cNvSpPr/>
      </dsp:nvSpPr>
      <dsp:spPr>
        <a:xfrm>
          <a:off x="6605694" y="2494248"/>
          <a:ext cx="133219" cy="8158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6609" y="0"/>
              </a:lnTo>
              <a:lnTo>
                <a:pt x="66609" y="815847"/>
              </a:lnTo>
              <a:lnTo>
                <a:pt x="133219" y="81584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51638" y="2881505"/>
        <a:ext cx="41332" cy="41332"/>
      </dsp:txXfrm>
    </dsp:sp>
    <dsp:sp modelId="{13B702EF-4084-414D-91EE-81F6CF5A6485}">
      <dsp:nvSpPr>
        <dsp:cNvPr id="0" name=""/>
        <dsp:cNvSpPr/>
      </dsp:nvSpPr>
      <dsp:spPr>
        <a:xfrm>
          <a:off x="6605694" y="2494248"/>
          <a:ext cx="133219" cy="4895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6609" y="0"/>
              </a:lnTo>
              <a:lnTo>
                <a:pt x="66609" y="489508"/>
              </a:lnTo>
              <a:lnTo>
                <a:pt x="133219" y="48950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59621" y="2726319"/>
        <a:ext cx="25365" cy="25365"/>
      </dsp:txXfrm>
    </dsp:sp>
    <dsp:sp modelId="{FB9201F0-6F81-4B86-8F33-6D040EF76BC3}">
      <dsp:nvSpPr>
        <dsp:cNvPr id="0" name=""/>
        <dsp:cNvSpPr/>
      </dsp:nvSpPr>
      <dsp:spPr>
        <a:xfrm>
          <a:off x="6605694" y="2494248"/>
          <a:ext cx="133219" cy="1631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6609" y="0"/>
              </a:lnTo>
              <a:lnTo>
                <a:pt x="66609" y="163169"/>
              </a:lnTo>
              <a:lnTo>
                <a:pt x="133219" y="16316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67038" y="2570566"/>
        <a:ext cx="10532" cy="10532"/>
      </dsp:txXfrm>
    </dsp:sp>
    <dsp:sp modelId="{3D907E72-9C5E-461E-8E50-294418F44A4F}">
      <dsp:nvSpPr>
        <dsp:cNvPr id="0" name=""/>
        <dsp:cNvSpPr/>
      </dsp:nvSpPr>
      <dsp:spPr>
        <a:xfrm>
          <a:off x="6605694" y="2331078"/>
          <a:ext cx="133219" cy="163169"/>
        </a:xfrm>
        <a:custGeom>
          <a:avLst/>
          <a:gdLst/>
          <a:ahLst/>
          <a:cxnLst/>
          <a:rect l="0" t="0" r="0" b="0"/>
          <a:pathLst>
            <a:path>
              <a:moveTo>
                <a:pt x="0" y="163169"/>
              </a:moveTo>
              <a:lnTo>
                <a:pt x="66609" y="163169"/>
              </a:lnTo>
              <a:lnTo>
                <a:pt x="66609" y="0"/>
              </a:lnTo>
              <a:lnTo>
                <a:pt x="133219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67038" y="2407397"/>
        <a:ext cx="10532" cy="10532"/>
      </dsp:txXfrm>
    </dsp:sp>
    <dsp:sp modelId="{68E3C5C4-2E39-4BA7-ABAA-91B60A6635FC}">
      <dsp:nvSpPr>
        <dsp:cNvPr id="0" name=""/>
        <dsp:cNvSpPr/>
      </dsp:nvSpPr>
      <dsp:spPr>
        <a:xfrm>
          <a:off x="6605694" y="2004739"/>
          <a:ext cx="133219" cy="489508"/>
        </a:xfrm>
        <a:custGeom>
          <a:avLst/>
          <a:gdLst/>
          <a:ahLst/>
          <a:cxnLst/>
          <a:rect l="0" t="0" r="0" b="0"/>
          <a:pathLst>
            <a:path>
              <a:moveTo>
                <a:pt x="0" y="489508"/>
              </a:moveTo>
              <a:lnTo>
                <a:pt x="66609" y="489508"/>
              </a:lnTo>
              <a:lnTo>
                <a:pt x="66609" y="0"/>
              </a:lnTo>
              <a:lnTo>
                <a:pt x="133219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59621" y="2236811"/>
        <a:ext cx="25365" cy="25365"/>
      </dsp:txXfrm>
    </dsp:sp>
    <dsp:sp modelId="{4760359D-956A-4DA9-8DCA-8AD469FE1B4F}">
      <dsp:nvSpPr>
        <dsp:cNvPr id="0" name=""/>
        <dsp:cNvSpPr/>
      </dsp:nvSpPr>
      <dsp:spPr>
        <a:xfrm>
          <a:off x="6605694" y="1678400"/>
          <a:ext cx="133219" cy="815847"/>
        </a:xfrm>
        <a:custGeom>
          <a:avLst/>
          <a:gdLst/>
          <a:ahLst/>
          <a:cxnLst/>
          <a:rect l="0" t="0" r="0" b="0"/>
          <a:pathLst>
            <a:path>
              <a:moveTo>
                <a:pt x="0" y="815847"/>
              </a:moveTo>
              <a:lnTo>
                <a:pt x="66609" y="815847"/>
              </a:lnTo>
              <a:lnTo>
                <a:pt x="66609" y="0"/>
              </a:lnTo>
              <a:lnTo>
                <a:pt x="133219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51638" y="2065658"/>
        <a:ext cx="41332" cy="41332"/>
      </dsp:txXfrm>
    </dsp:sp>
    <dsp:sp modelId="{EF02B54F-5F91-4C54-AC76-39590B3DE626}">
      <dsp:nvSpPr>
        <dsp:cNvPr id="0" name=""/>
        <dsp:cNvSpPr/>
      </dsp:nvSpPr>
      <dsp:spPr>
        <a:xfrm>
          <a:off x="6605694" y="1352061"/>
          <a:ext cx="133219" cy="1142186"/>
        </a:xfrm>
        <a:custGeom>
          <a:avLst/>
          <a:gdLst/>
          <a:ahLst/>
          <a:cxnLst/>
          <a:rect l="0" t="0" r="0" b="0"/>
          <a:pathLst>
            <a:path>
              <a:moveTo>
                <a:pt x="0" y="1142186"/>
              </a:moveTo>
              <a:lnTo>
                <a:pt x="66609" y="1142186"/>
              </a:lnTo>
              <a:lnTo>
                <a:pt x="66609" y="0"/>
              </a:lnTo>
              <a:lnTo>
                <a:pt x="133219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43556" y="1894406"/>
        <a:ext cx="57496" cy="57496"/>
      </dsp:txXfrm>
    </dsp:sp>
    <dsp:sp modelId="{69D7223E-4579-4B00-B83E-12AA6404E830}">
      <dsp:nvSpPr>
        <dsp:cNvPr id="0" name=""/>
        <dsp:cNvSpPr/>
      </dsp:nvSpPr>
      <dsp:spPr>
        <a:xfrm>
          <a:off x="6605694" y="1025723"/>
          <a:ext cx="133219" cy="1468524"/>
        </a:xfrm>
        <a:custGeom>
          <a:avLst/>
          <a:gdLst/>
          <a:ahLst/>
          <a:cxnLst/>
          <a:rect l="0" t="0" r="0" b="0"/>
          <a:pathLst>
            <a:path>
              <a:moveTo>
                <a:pt x="0" y="1468524"/>
              </a:moveTo>
              <a:lnTo>
                <a:pt x="66609" y="1468524"/>
              </a:lnTo>
              <a:lnTo>
                <a:pt x="66609" y="0"/>
              </a:lnTo>
              <a:lnTo>
                <a:pt x="133219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35440" y="1723121"/>
        <a:ext cx="73727" cy="73727"/>
      </dsp:txXfrm>
    </dsp:sp>
    <dsp:sp modelId="{3C31882E-FE26-4D18-96FA-EF9EAD5D8720}">
      <dsp:nvSpPr>
        <dsp:cNvPr id="0" name=""/>
        <dsp:cNvSpPr/>
      </dsp:nvSpPr>
      <dsp:spPr>
        <a:xfrm>
          <a:off x="6605694" y="699384"/>
          <a:ext cx="133219" cy="1794863"/>
        </a:xfrm>
        <a:custGeom>
          <a:avLst/>
          <a:gdLst/>
          <a:ahLst/>
          <a:cxnLst/>
          <a:rect l="0" t="0" r="0" b="0"/>
          <a:pathLst>
            <a:path>
              <a:moveTo>
                <a:pt x="0" y="1794863"/>
              </a:moveTo>
              <a:lnTo>
                <a:pt x="66609" y="1794863"/>
              </a:lnTo>
              <a:lnTo>
                <a:pt x="66609" y="0"/>
              </a:lnTo>
              <a:lnTo>
                <a:pt x="133219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27309" y="1551821"/>
        <a:ext cx="89990" cy="89990"/>
      </dsp:txXfrm>
    </dsp:sp>
    <dsp:sp modelId="{3BDFD04A-A106-4596-B030-FB4CDD98C1FC}">
      <dsp:nvSpPr>
        <dsp:cNvPr id="0" name=""/>
        <dsp:cNvSpPr/>
      </dsp:nvSpPr>
      <dsp:spPr>
        <a:xfrm>
          <a:off x="5806378" y="2448528"/>
          <a:ext cx="1332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33219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69657" y="2490917"/>
        <a:ext cx="6660" cy="6660"/>
      </dsp:txXfrm>
    </dsp:sp>
    <dsp:sp modelId="{3E4327F2-A688-4FF2-8B8A-74ED10EF0997}">
      <dsp:nvSpPr>
        <dsp:cNvPr id="0" name=""/>
        <dsp:cNvSpPr/>
      </dsp:nvSpPr>
      <dsp:spPr>
        <a:xfrm>
          <a:off x="5007061" y="2448528"/>
          <a:ext cx="1332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33219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70340" y="2490917"/>
        <a:ext cx="6660" cy="6660"/>
      </dsp:txXfrm>
    </dsp:sp>
    <dsp:sp modelId="{E84353F4-E096-46D5-B11E-62BCB5AE03E8}">
      <dsp:nvSpPr>
        <dsp:cNvPr id="0" name=""/>
        <dsp:cNvSpPr/>
      </dsp:nvSpPr>
      <dsp:spPr>
        <a:xfrm>
          <a:off x="4207744" y="2448528"/>
          <a:ext cx="1332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33219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71024" y="2490917"/>
        <a:ext cx="6660" cy="6660"/>
      </dsp:txXfrm>
    </dsp:sp>
    <dsp:sp modelId="{BCD27AA3-F13C-40D3-8670-961C331EBD3D}">
      <dsp:nvSpPr>
        <dsp:cNvPr id="0" name=""/>
        <dsp:cNvSpPr/>
      </dsp:nvSpPr>
      <dsp:spPr>
        <a:xfrm>
          <a:off x="3408428" y="2448528"/>
          <a:ext cx="1332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33219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71707" y="2490917"/>
        <a:ext cx="6660" cy="6660"/>
      </dsp:txXfrm>
    </dsp:sp>
    <dsp:sp modelId="{081625F8-13F0-407E-B38A-EEAA0EB36B92}">
      <dsp:nvSpPr>
        <dsp:cNvPr id="0" name=""/>
        <dsp:cNvSpPr/>
      </dsp:nvSpPr>
      <dsp:spPr>
        <a:xfrm>
          <a:off x="2609111" y="2448528"/>
          <a:ext cx="1332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33219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72390" y="2490917"/>
        <a:ext cx="6660" cy="6660"/>
      </dsp:txXfrm>
    </dsp:sp>
    <dsp:sp modelId="{0FAEBCE3-82AF-4C89-BA12-931FEF4FB646}">
      <dsp:nvSpPr>
        <dsp:cNvPr id="0" name=""/>
        <dsp:cNvSpPr/>
      </dsp:nvSpPr>
      <dsp:spPr>
        <a:xfrm>
          <a:off x="1809795" y="2448528"/>
          <a:ext cx="1332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33219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73074" y="2490917"/>
        <a:ext cx="6660" cy="6660"/>
      </dsp:txXfrm>
    </dsp:sp>
    <dsp:sp modelId="{D5C9E559-69E8-48B8-AB96-E972576C95F4}">
      <dsp:nvSpPr>
        <dsp:cNvPr id="0" name=""/>
        <dsp:cNvSpPr/>
      </dsp:nvSpPr>
      <dsp:spPr>
        <a:xfrm>
          <a:off x="1010478" y="1720435"/>
          <a:ext cx="133219" cy="7738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6609" y="0"/>
              </a:lnTo>
              <a:lnTo>
                <a:pt x="66609" y="773813"/>
              </a:lnTo>
              <a:lnTo>
                <a:pt x="133219" y="77381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57458" y="2087711"/>
        <a:ext cx="39259" cy="39259"/>
      </dsp:txXfrm>
    </dsp:sp>
    <dsp:sp modelId="{6C3992AD-C798-4238-B728-5275B5E82199}">
      <dsp:nvSpPr>
        <dsp:cNvPr id="0" name=""/>
        <dsp:cNvSpPr/>
      </dsp:nvSpPr>
      <dsp:spPr>
        <a:xfrm>
          <a:off x="7405011" y="363570"/>
          <a:ext cx="1332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33219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68290" y="405960"/>
        <a:ext cx="6660" cy="6660"/>
      </dsp:txXfrm>
    </dsp:sp>
    <dsp:sp modelId="{6EA978FA-0CEC-4EE4-AF30-9DCC5D0CBEDC}">
      <dsp:nvSpPr>
        <dsp:cNvPr id="0" name=""/>
        <dsp:cNvSpPr/>
      </dsp:nvSpPr>
      <dsp:spPr>
        <a:xfrm>
          <a:off x="6605694" y="363570"/>
          <a:ext cx="1332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33219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68973" y="405960"/>
        <a:ext cx="6660" cy="6660"/>
      </dsp:txXfrm>
    </dsp:sp>
    <dsp:sp modelId="{799A694B-0306-464A-8348-2D52DCA46933}">
      <dsp:nvSpPr>
        <dsp:cNvPr id="0" name=""/>
        <dsp:cNvSpPr/>
      </dsp:nvSpPr>
      <dsp:spPr>
        <a:xfrm>
          <a:off x="5806378" y="363570"/>
          <a:ext cx="1332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33219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69657" y="405960"/>
        <a:ext cx="6660" cy="6660"/>
      </dsp:txXfrm>
    </dsp:sp>
    <dsp:sp modelId="{08571270-55CA-49AB-9752-E5F6E8F4D838}">
      <dsp:nvSpPr>
        <dsp:cNvPr id="0" name=""/>
        <dsp:cNvSpPr/>
      </dsp:nvSpPr>
      <dsp:spPr>
        <a:xfrm>
          <a:off x="5007061" y="363570"/>
          <a:ext cx="1332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33219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70340" y="405960"/>
        <a:ext cx="6660" cy="6660"/>
      </dsp:txXfrm>
    </dsp:sp>
    <dsp:sp modelId="{77689957-F4E0-40EA-BC9E-19B30F33AF0E}">
      <dsp:nvSpPr>
        <dsp:cNvPr id="0" name=""/>
        <dsp:cNvSpPr/>
      </dsp:nvSpPr>
      <dsp:spPr>
        <a:xfrm>
          <a:off x="4207744" y="363570"/>
          <a:ext cx="1332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33219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71024" y="405960"/>
        <a:ext cx="6660" cy="6660"/>
      </dsp:txXfrm>
    </dsp:sp>
    <dsp:sp modelId="{91AFBCD3-8C3E-4488-A906-DE7BC4E3CA53}">
      <dsp:nvSpPr>
        <dsp:cNvPr id="0" name=""/>
        <dsp:cNvSpPr/>
      </dsp:nvSpPr>
      <dsp:spPr>
        <a:xfrm>
          <a:off x="3408428" y="363570"/>
          <a:ext cx="1332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33219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71707" y="405960"/>
        <a:ext cx="6660" cy="6660"/>
      </dsp:txXfrm>
    </dsp:sp>
    <dsp:sp modelId="{CF083BBC-F4D0-43C8-8014-CD41DC10B120}">
      <dsp:nvSpPr>
        <dsp:cNvPr id="0" name=""/>
        <dsp:cNvSpPr/>
      </dsp:nvSpPr>
      <dsp:spPr>
        <a:xfrm>
          <a:off x="2609111" y="363570"/>
          <a:ext cx="1332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33219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72390" y="405960"/>
        <a:ext cx="6660" cy="6660"/>
      </dsp:txXfrm>
    </dsp:sp>
    <dsp:sp modelId="{6005553D-1F8F-4716-BE4E-F46042D7E500}">
      <dsp:nvSpPr>
        <dsp:cNvPr id="0" name=""/>
        <dsp:cNvSpPr/>
      </dsp:nvSpPr>
      <dsp:spPr>
        <a:xfrm>
          <a:off x="1809795" y="363570"/>
          <a:ext cx="1332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33219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73074" y="405960"/>
        <a:ext cx="6660" cy="6660"/>
      </dsp:txXfrm>
    </dsp:sp>
    <dsp:sp modelId="{1B3CB55E-3504-4070-AC13-D29C6E7204F8}">
      <dsp:nvSpPr>
        <dsp:cNvPr id="0" name=""/>
        <dsp:cNvSpPr/>
      </dsp:nvSpPr>
      <dsp:spPr>
        <a:xfrm>
          <a:off x="1010478" y="409290"/>
          <a:ext cx="133219" cy="1311144"/>
        </a:xfrm>
        <a:custGeom>
          <a:avLst/>
          <a:gdLst/>
          <a:ahLst/>
          <a:cxnLst/>
          <a:rect l="0" t="0" r="0" b="0"/>
          <a:pathLst>
            <a:path>
              <a:moveTo>
                <a:pt x="0" y="1311144"/>
              </a:moveTo>
              <a:lnTo>
                <a:pt x="66609" y="1311144"/>
              </a:lnTo>
              <a:lnTo>
                <a:pt x="66609" y="0"/>
              </a:lnTo>
              <a:lnTo>
                <a:pt x="133219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44140" y="1031915"/>
        <a:ext cx="65894" cy="65894"/>
      </dsp:txXfrm>
    </dsp:sp>
    <dsp:sp modelId="{2FECF984-E1E5-4A83-8293-B1CCC69EDC43}">
      <dsp:nvSpPr>
        <dsp:cNvPr id="0" name=""/>
        <dsp:cNvSpPr/>
      </dsp:nvSpPr>
      <dsp:spPr>
        <a:xfrm>
          <a:off x="211161" y="1064862"/>
          <a:ext cx="133219" cy="6555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6609" y="0"/>
              </a:lnTo>
              <a:lnTo>
                <a:pt x="66609" y="655572"/>
              </a:lnTo>
              <a:lnTo>
                <a:pt x="133219" y="65557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1047" y="1375924"/>
        <a:ext cx="33448" cy="33448"/>
      </dsp:txXfrm>
    </dsp:sp>
    <dsp:sp modelId="{E0365A23-128A-4B6D-AFE3-E82DD6CA5948}">
      <dsp:nvSpPr>
        <dsp:cNvPr id="0" name=""/>
        <dsp:cNvSpPr/>
      </dsp:nvSpPr>
      <dsp:spPr>
        <a:xfrm>
          <a:off x="211161" y="714007"/>
          <a:ext cx="133219" cy="350855"/>
        </a:xfrm>
        <a:custGeom>
          <a:avLst/>
          <a:gdLst/>
          <a:ahLst/>
          <a:cxnLst/>
          <a:rect l="0" t="0" r="0" b="0"/>
          <a:pathLst>
            <a:path>
              <a:moveTo>
                <a:pt x="0" y="350855"/>
              </a:moveTo>
              <a:lnTo>
                <a:pt x="66609" y="350855"/>
              </a:lnTo>
              <a:lnTo>
                <a:pt x="66609" y="0"/>
              </a:lnTo>
              <a:lnTo>
                <a:pt x="133219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8389" y="880052"/>
        <a:ext cx="18764" cy="18764"/>
      </dsp:txXfrm>
    </dsp:sp>
    <dsp:sp modelId="{9A32ACEB-8888-4AC8-BE4F-DFED191266A2}">
      <dsp:nvSpPr>
        <dsp:cNvPr id="0" name=""/>
        <dsp:cNvSpPr/>
      </dsp:nvSpPr>
      <dsp:spPr>
        <a:xfrm>
          <a:off x="211161" y="440662"/>
          <a:ext cx="133219" cy="624200"/>
        </a:xfrm>
        <a:custGeom>
          <a:avLst/>
          <a:gdLst/>
          <a:ahLst/>
          <a:cxnLst/>
          <a:rect l="0" t="0" r="0" b="0"/>
          <a:pathLst>
            <a:path>
              <a:moveTo>
                <a:pt x="0" y="624200"/>
              </a:moveTo>
              <a:lnTo>
                <a:pt x="66609" y="624200"/>
              </a:lnTo>
              <a:lnTo>
                <a:pt x="66609" y="0"/>
              </a:lnTo>
              <a:lnTo>
                <a:pt x="133219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1815" y="736806"/>
        <a:ext cx="31912" cy="31912"/>
      </dsp:txXfrm>
    </dsp:sp>
    <dsp:sp modelId="{46F86916-ACE8-480D-866E-62A5B138B4F4}">
      <dsp:nvSpPr>
        <dsp:cNvPr id="0" name=""/>
        <dsp:cNvSpPr/>
      </dsp:nvSpPr>
      <dsp:spPr>
        <a:xfrm>
          <a:off x="2609111" y="109722"/>
          <a:ext cx="1332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33219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72390" y="152112"/>
        <a:ext cx="6660" cy="6660"/>
      </dsp:txXfrm>
    </dsp:sp>
    <dsp:sp modelId="{3D4AB7BA-1DFF-4A20-850B-B54A8BE06AFB}">
      <dsp:nvSpPr>
        <dsp:cNvPr id="0" name=""/>
        <dsp:cNvSpPr/>
      </dsp:nvSpPr>
      <dsp:spPr>
        <a:xfrm>
          <a:off x="1809795" y="109722"/>
          <a:ext cx="1332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33219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73074" y="152112"/>
        <a:ext cx="6660" cy="6660"/>
      </dsp:txXfrm>
    </dsp:sp>
    <dsp:sp modelId="{4787DF8A-C1B8-47C2-8E4D-C68B16A0743C}">
      <dsp:nvSpPr>
        <dsp:cNvPr id="0" name=""/>
        <dsp:cNvSpPr/>
      </dsp:nvSpPr>
      <dsp:spPr>
        <a:xfrm>
          <a:off x="1010478" y="109722"/>
          <a:ext cx="1332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33219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73757" y="152112"/>
        <a:ext cx="6660" cy="6660"/>
      </dsp:txXfrm>
    </dsp:sp>
    <dsp:sp modelId="{E73E8E2C-FEAA-4D8F-84D2-9CAB4F211C14}">
      <dsp:nvSpPr>
        <dsp:cNvPr id="0" name=""/>
        <dsp:cNvSpPr/>
      </dsp:nvSpPr>
      <dsp:spPr>
        <a:xfrm>
          <a:off x="211161" y="155442"/>
          <a:ext cx="133219" cy="909420"/>
        </a:xfrm>
        <a:custGeom>
          <a:avLst/>
          <a:gdLst/>
          <a:ahLst/>
          <a:cxnLst/>
          <a:rect l="0" t="0" r="0" b="0"/>
          <a:pathLst>
            <a:path>
              <a:moveTo>
                <a:pt x="0" y="909420"/>
              </a:moveTo>
              <a:lnTo>
                <a:pt x="66609" y="909420"/>
              </a:lnTo>
              <a:lnTo>
                <a:pt x="66609" y="0"/>
              </a:lnTo>
              <a:lnTo>
                <a:pt x="133219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4793" y="587174"/>
        <a:ext cx="45956" cy="45956"/>
      </dsp:txXfrm>
    </dsp:sp>
    <dsp:sp modelId="{F11FDE10-E4C7-4F88-90E8-0F4F17E325D0}">
      <dsp:nvSpPr>
        <dsp:cNvPr id="0" name=""/>
        <dsp:cNvSpPr/>
      </dsp:nvSpPr>
      <dsp:spPr>
        <a:xfrm rot="16200000">
          <a:off x="-424794" y="963323"/>
          <a:ext cx="1068833" cy="203078"/>
        </a:xfrm>
        <a:prstGeom prst="rect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Rektör</a:t>
          </a:r>
        </a:p>
      </dsp:txBody>
      <dsp:txXfrm>
        <a:off x="-424794" y="963323"/>
        <a:ext cx="1068833" cy="203078"/>
      </dsp:txXfrm>
    </dsp:sp>
    <dsp:sp modelId="{E2CC37D6-37B2-4635-B533-4E13827B7C36}">
      <dsp:nvSpPr>
        <dsp:cNvPr id="0" name=""/>
        <dsp:cNvSpPr/>
      </dsp:nvSpPr>
      <dsp:spPr>
        <a:xfrm>
          <a:off x="344381" y="53903"/>
          <a:ext cx="666097" cy="203078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4381" y="53903"/>
        <a:ext cx="666097" cy="203078"/>
      </dsp:txXfrm>
    </dsp:sp>
    <dsp:sp modelId="{EF9DAA9E-2FCF-41C4-8001-20E96B032194}">
      <dsp:nvSpPr>
        <dsp:cNvPr id="0" name=""/>
        <dsp:cNvSpPr/>
      </dsp:nvSpPr>
      <dsp:spPr>
        <a:xfrm>
          <a:off x="1143697" y="53903"/>
          <a:ext cx="666097" cy="203078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43697" y="53903"/>
        <a:ext cx="666097" cy="203078"/>
      </dsp:txXfrm>
    </dsp:sp>
    <dsp:sp modelId="{CC45A664-544F-420F-915C-A94C6C617228}">
      <dsp:nvSpPr>
        <dsp:cNvPr id="0" name=""/>
        <dsp:cNvSpPr/>
      </dsp:nvSpPr>
      <dsp:spPr>
        <a:xfrm>
          <a:off x="1943014" y="53903"/>
          <a:ext cx="666097" cy="203078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43014" y="53903"/>
        <a:ext cx="666097" cy="203078"/>
      </dsp:txXfrm>
    </dsp:sp>
    <dsp:sp modelId="{E22BE4A7-61E5-4A9D-BF83-253B18A9C5F6}">
      <dsp:nvSpPr>
        <dsp:cNvPr id="0" name=""/>
        <dsp:cNvSpPr/>
      </dsp:nvSpPr>
      <dsp:spPr>
        <a:xfrm>
          <a:off x="2742331" y="53903"/>
          <a:ext cx="666097" cy="203078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42331" y="53903"/>
        <a:ext cx="666097" cy="203078"/>
      </dsp:txXfrm>
    </dsp:sp>
    <dsp:sp modelId="{6F84C592-A8F0-4BA0-9321-04731576960D}">
      <dsp:nvSpPr>
        <dsp:cNvPr id="0" name=""/>
        <dsp:cNvSpPr/>
      </dsp:nvSpPr>
      <dsp:spPr>
        <a:xfrm>
          <a:off x="344381" y="339123"/>
          <a:ext cx="666097" cy="203078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4381" y="339123"/>
        <a:ext cx="666097" cy="203078"/>
      </dsp:txXfrm>
    </dsp:sp>
    <dsp:sp modelId="{033113B7-85C5-4155-834B-ED21107CB801}">
      <dsp:nvSpPr>
        <dsp:cNvPr id="0" name=""/>
        <dsp:cNvSpPr/>
      </dsp:nvSpPr>
      <dsp:spPr>
        <a:xfrm>
          <a:off x="344381" y="612468"/>
          <a:ext cx="666097" cy="203078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4381" y="612468"/>
        <a:ext cx="666097" cy="203078"/>
      </dsp:txXfrm>
    </dsp:sp>
    <dsp:sp modelId="{233807F8-5B6B-43BF-AAF6-8F699FBBB62F}">
      <dsp:nvSpPr>
        <dsp:cNvPr id="0" name=""/>
        <dsp:cNvSpPr/>
      </dsp:nvSpPr>
      <dsp:spPr>
        <a:xfrm>
          <a:off x="344381" y="1618895"/>
          <a:ext cx="666097" cy="203078"/>
        </a:xfrm>
        <a:prstGeom prst="rect">
          <a:avLst/>
        </a:prstGeom>
        <a:solidFill>
          <a:srgbClr val="FFC000"/>
        </a:solidFill>
        <a:ln>
          <a:solidFill>
            <a:srgbClr val="FF0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4381" y="1618895"/>
        <a:ext cx="666097" cy="203078"/>
      </dsp:txXfrm>
    </dsp:sp>
    <dsp:sp modelId="{A6854744-EB75-4752-9065-703C251D99D2}">
      <dsp:nvSpPr>
        <dsp:cNvPr id="0" name=""/>
        <dsp:cNvSpPr/>
      </dsp:nvSpPr>
      <dsp:spPr>
        <a:xfrm>
          <a:off x="1143697" y="307751"/>
          <a:ext cx="666097" cy="203078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400" kern="1200" dirty="0">
            <a:solidFill>
              <a:schemeClr val="accent4">
                <a:lumMod val="20000"/>
                <a:lumOff val="8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43697" y="307751"/>
        <a:ext cx="666097" cy="203078"/>
      </dsp:txXfrm>
    </dsp:sp>
    <dsp:sp modelId="{2D8A841C-6965-4F76-AD81-E7A14F76A3D7}">
      <dsp:nvSpPr>
        <dsp:cNvPr id="0" name=""/>
        <dsp:cNvSpPr/>
      </dsp:nvSpPr>
      <dsp:spPr>
        <a:xfrm>
          <a:off x="1943014" y="307751"/>
          <a:ext cx="666097" cy="203078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400" kern="1200" dirty="0">
            <a:solidFill>
              <a:schemeClr val="accent4">
                <a:lumMod val="20000"/>
                <a:lumOff val="8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43014" y="307751"/>
        <a:ext cx="666097" cy="203078"/>
      </dsp:txXfrm>
    </dsp:sp>
    <dsp:sp modelId="{C17BB9CE-9C9A-4A8D-8691-3DD1E6C45900}">
      <dsp:nvSpPr>
        <dsp:cNvPr id="0" name=""/>
        <dsp:cNvSpPr/>
      </dsp:nvSpPr>
      <dsp:spPr>
        <a:xfrm>
          <a:off x="2742331" y="307751"/>
          <a:ext cx="666097" cy="203078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400" kern="1200" dirty="0">
            <a:solidFill>
              <a:schemeClr val="accent4">
                <a:lumMod val="20000"/>
                <a:lumOff val="8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42331" y="307751"/>
        <a:ext cx="666097" cy="203078"/>
      </dsp:txXfrm>
    </dsp:sp>
    <dsp:sp modelId="{935C839D-6A0D-422D-A74B-7B63E0D8273D}">
      <dsp:nvSpPr>
        <dsp:cNvPr id="0" name=""/>
        <dsp:cNvSpPr/>
      </dsp:nvSpPr>
      <dsp:spPr>
        <a:xfrm>
          <a:off x="3541647" y="307751"/>
          <a:ext cx="666097" cy="203078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400" kern="1200" dirty="0">
            <a:solidFill>
              <a:schemeClr val="accent4">
                <a:lumMod val="20000"/>
                <a:lumOff val="8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41647" y="307751"/>
        <a:ext cx="666097" cy="203078"/>
      </dsp:txXfrm>
    </dsp:sp>
    <dsp:sp modelId="{57CA00C6-DE60-4A2A-AFB3-657232141378}">
      <dsp:nvSpPr>
        <dsp:cNvPr id="0" name=""/>
        <dsp:cNvSpPr/>
      </dsp:nvSpPr>
      <dsp:spPr>
        <a:xfrm>
          <a:off x="4340964" y="307751"/>
          <a:ext cx="666097" cy="203078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400" kern="1200" dirty="0">
            <a:solidFill>
              <a:schemeClr val="accent4">
                <a:lumMod val="20000"/>
                <a:lumOff val="8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40964" y="307751"/>
        <a:ext cx="666097" cy="203078"/>
      </dsp:txXfrm>
    </dsp:sp>
    <dsp:sp modelId="{4CE02D02-AB9D-4C71-82EE-7ABB09A15F60}">
      <dsp:nvSpPr>
        <dsp:cNvPr id="0" name=""/>
        <dsp:cNvSpPr/>
      </dsp:nvSpPr>
      <dsp:spPr>
        <a:xfrm>
          <a:off x="5140280" y="307751"/>
          <a:ext cx="666097" cy="203078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400" kern="1200" dirty="0">
            <a:solidFill>
              <a:schemeClr val="accent4">
                <a:lumMod val="20000"/>
                <a:lumOff val="8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40280" y="307751"/>
        <a:ext cx="666097" cy="203078"/>
      </dsp:txXfrm>
    </dsp:sp>
    <dsp:sp modelId="{E097F632-9A07-4B05-A24B-A05C739AC3A3}">
      <dsp:nvSpPr>
        <dsp:cNvPr id="0" name=""/>
        <dsp:cNvSpPr/>
      </dsp:nvSpPr>
      <dsp:spPr>
        <a:xfrm>
          <a:off x="5939597" y="307751"/>
          <a:ext cx="666097" cy="203078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400" kern="1200" dirty="0">
            <a:solidFill>
              <a:schemeClr val="accent4">
                <a:lumMod val="20000"/>
                <a:lumOff val="8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39597" y="307751"/>
        <a:ext cx="666097" cy="203078"/>
      </dsp:txXfrm>
    </dsp:sp>
    <dsp:sp modelId="{16410A73-7711-4B4E-AE9C-8DAF9BE3D43B}">
      <dsp:nvSpPr>
        <dsp:cNvPr id="0" name=""/>
        <dsp:cNvSpPr/>
      </dsp:nvSpPr>
      <dsp:spPr>
        <a:xfrm>
          <a:off x="6738914" y="307751"/>
          <a:ext cx="666097" cy="203078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400" kern="1200" dirty="0">
            <a:solidFill>
              <a:schemeClr val="accent4">
                <a:lumMod val="20000"/>
                <a:lumOff val="8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38914" y="307751"/>
        <a:ext cx="666097" cy="203078"/>
      </dsp:txXfrm>
    </dsp:sp>
    <dsp:sp modelId="{75533F6C-329F-4F6C-A606-1C1EE6CAFBFE}">
      <dsp:nvSpPr>
        <dsp:cNvPr id="0" name=""/>
        <dsp:cNvSpPr/>
      </dsp:nvSpPr>
      <dsp:spPr>
        <a:xfrm>
          <a:off x="7538230" y="307751"/>
          <a:ext cx="666097" cy="203078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400" kern="1200" dirty="0">
            <a:solidFill>
              <a:schemeClr val="accent4">
                <a:lumMod val="20000"/>
                <a:lumOff val="8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38230" y="307751"/>
        <a:ext cx="666097" cy="203078"/>
      </dsp:txXfrm>
    </dsp:sp>
    <dsp:sp modelId="{835A21AC-D9BD-47F6-8879-04500C0B986D}">
      <dsp:nvSpPr>
        <dsp:cNvPr id="0" name=""/>
        <dsp:cNvSpPr/>
      </dsp:nvSpPr>
      <dsp:spPr>
        <a:xfrm>
          <a:off x="1143697" y="2392708"/>
          <a:ext cx="666097" cy="203078"/>
        </a:xfrm>
        <a:prstGeom prst="rect">
          <a:avLst/>
        </a:prstGeom>
        <a:solidFill>
          <a:srgbClr val="0099FF"/>
        </a:solidFill>
        <a:ln>
          <a:solidFill>
            <a:srgbClr val="FF0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Meslek Yüksekokulları</a:t>
          </a:r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tr-TR" sz="500" b="1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MÜDÜR</a:t>
          </a:r>
          <a:r>
            <a:rPr lang="tr-TR" sz="5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</dsp:txBody>
      <dsp:txXfrm>
        <a:off x="1143697" y="2392708"/>
        <a:ext cx="666097" cy="203078"/>
      </dsp:txXfrm>
    </dsp:sp>
    <dsp:sp modelId="{4BB731D4-9AA2-497F-A026-FF9576FBF95C}">
      <dsp:nvSpPr>
        <dsp:cNvPr id="0" name=""/>
        <dsp:cNvSpPr/>
      </dsp:nvSpPr>
      <dsp:spPr>
        <a:xfrm>
          <a:off x="1943014" y="2392708"/>
          <a:ext cx="666097" cy="203078"/>
        </a:xfrm>
        <a:prstGeom prst="rect">
          <a:avLst/>
        </a:prstGeom>
        <a:solidFill>
          <a:srgbClr val="00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43014" y="2392708"/>
        <a:ext cx="666097" cy="203078"/>
      </dsp:txXfrm>
    </dsp:sp>
    <dsp:sp modelId="{B5CD09B5-3441-4909-B6A2-6D0FCCF6B34C}">
      <dsp:nvSpPr>
        <dsp:cNvPr id="0" name=""/>
        <dsp:cNvSpPr/>
      </dsp:nvSpPr>
      <dsp:spPr>
        <a:xfrm>
          <a:off x="2742331" y="2392708"/>
          <a:ext cx="666097" cy="203078"/>
        </a:xfrm>
        <a:prstGeom prst="rect">
          <a:avLst/>
        </a:prstGeom>
        <a:solidFill>
          <a:srgbClr val="00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42331" y="2392708"/>
        <a:ext cx="666097" cy="203078"/>
      </dsp:txXfrm>
    </dsp:sp>
    <dsp:sp modelId="{797833D0-0331-42ED-8C50-0D6A84C6221E}">
      <dsp:nvSpPr>
        <dsp:cNvPr id="0" name=""/>
        <dsp:cNvSpPr/>
      </dsp:nvSpPr>
      <dsp:spPr>
        <a:xfrm>
          <a:off x="3541647" y="2392708"/>
          <a:ext cx="666097" cy="203078"/>
        </a:xfrm>
        <a:prstGeom prst="rect">
          <a:avLst/>
        </a:prstGeom>
        <a:solidFill>
          <a:srgbClr val="00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41647" y="2392708"/>
        <a:ext cx="666097" cy="203078"/>
      </dsp:txXfrm>
    </dsp:sp>
    <dsp:sp modelId="{C27F093E-6AF0-44D0-935A-7ED70AE80009}">
      <dsp:nvSpPr>
        <dsp:cNvPr id="0" name=""/>
        <dsp:cNvSpPr/>
      </dsp:nvSpPr>
      <dsp:spPr>
        <a:xfrm>
          <a:off x="4340964" y="2392708"/>
          <a:ext cx="666097" cy="203078"/>
        </a:xfrm>
        <a:prstGeom prst="rect">
          <a:avLst/>
        </a:prstGeom>
        <a:solidFill>
          <a:srgbClr val="00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40964" y="2392708"/>
        <a:ext cx="666097" cy="203078"/>
      </dsp:txXfrm>
    </dsp:sp>
    <dsp:sp modelId="{712D723F-B8BF-411C-B276-102158B067D6}">
      <dsp:nvSpPr>
        <dsp:cNvPr id="0" name=""/>
        <dsp:cNvSpPr/>
      </dsp:nvSpPr>
      <dsp:spPr>
        <a:xfrm>
          <a:off x="5140280" y="2392708"/>
          <a:ext cx="666097" cy="203078"/>
        </a:xfrm>
        <a:prstGeom prst="rect">
          <a:avLst/>
        </a:prstGeom>
        <a:solidFill>
          <a:srgbClr val="00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40280" y="2392708"/>
        <a:ext cx="666097" cy="203078"/>
      </dsp:txXfrm>
    </dsp:sp>
    <dsp:sp modelId="{054A8C5D-719F-455F-B2A5-CF9E632A3819}">
      <dsp:nvSpPr>
        <dsp:cNvPr id="0" name=""/>
        <dsp:cNvSpPr/>
      </dsp:nvSpPr>
      <dsp:spPr>
        <a:xfrm>
          <a:off x="5939597" y="2325751"/>
          <a:ext cx="666097" cy="336992"/>
        </a:xfrm>
        <a:prstGeom prst="rect">
          <a:avLst/>
        </a:prstGeom>
        <a:solidFill>
          <a:srgbClr val="FF0000"/>
        </a:solidFill>
        <a:ln>
          <a:solidFill>
            <a:srgbClr val="FF0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Teknik Bilimler Meslek Yüksekokulu</a:t>
          </a:r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tr-TR" sz="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MÜDÜR</a:t>
          </a:r>
          <a:r>
            <a:rPr lang="tr-TR" sz="5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</dsp:txBody>
      <dsp:txXfrm>
        <a:off x="5939597" y="2325751"/>
        <a:ext cx="666097" cy="336992"/>
      </dsp:txXfrm>
    </dsp:sp>
    <dsp:sp modelId="{A3184B76-00EE-42E4-8817-82C743B67585}">
      <dsp:nvSpPr>
        <dsp:cNvPr id="0" name=""/>
        <dsp:cNvSpPr/>
      </dsp:nvSpPr>
      <dsp:spPr>
        <a:xfrm>
          <a:off x="6738914" y="561599"/>
          <a:ext cx="704284" cy="275569"/>
        </a:xfrm>
        <a:prstGeom prst="rect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38914" y="561599"/>
        <a:ext cx="704284" cy="275569"/>
      </dsp:txXfrm>
    </dsp:sp>
    <dsp:sp modelId="{FFA1FFBD-D0BA-4E96-AA87-5641D5D8D176}">
      <dsp:nvSpPr>
        <dsp:cNvPr id="0" name=""/>
        <dsp:cNvSpPr/>
      </dsp:nvSpPr>
      <dsp:spPr>
        <a:xfrm>
          <a:off x="6738914" y="887938"/>
          <a:ext cx="704284" cy="275569"/>
        </a:xfrm>
        <a:prstGeom prst="rect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38914" y="887938"/>
        <a:ext cx="704284" cy="275569"/>
      </dsp:txXfrm>
    </dsp:sp>
    <dsp:sp modelId="{85093BA2-0221-4EB3-8FF5-4B288296AF1A}">
      <dsp:nvSpPr>
        <dsp:cNvPr id="0" name=""/>
        <dsp:cNvSpPr/>
      </dsp:nvSpPr>
      <dsp:spPr>
        <a:xfrm>
          <a:off x="6738914" y="1214277"/>
          <a:ext cx="704284" cy="275569"/>
        </a:xfrm>
        <a:prstGeom prst="rect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38914" y="1214277"/>
        <a:ext cx="704284" cy="275569"/>
      </dsp:txXfrm>
    </dsp:sp>
    <dsp:sp modelId="{24A2E8E5-D52A-457B-BA9C-48462FB7C689}">
      <dsp:nvSpPr>
        <dsp:cNvPr id="0" name=""/>
        <dsp:cNvSpPr/>
      </dsp:nvSpPr>
      <dsp:spPr>
        <a:xfrm>
          <a:off x="6738914" y="1540616"/>
          <a:ext cx="704284" cy="275569"/>
        </a:xfrm>
        <a:prstGeom prst="rect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38914" y="1540616"/>
        <a:ext cx="704284" cy="275569"/>
      </dsp:txXfrm>
    </dsp:sp>
    <dsp:sp modelId="{81AC8B03-9DC0-4C6A-8F84-B9947787AD6F}">
      <dsp:nvSpPr>
        <dsp:cNvPr id="0" name=""/>
        <dsp:cNvSpPr/>
      </dsp:nvSpPr>
      <dsp:spPr>
        <a:xfrm>
          <a:off x="6738914" y="1866955"/>
          <a:ext cx="704284" cy="275569"/>
        </a:xfrm>
        <a:prstGeom prst="rect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38914" y="1866955"/>
        <a:ext cx="704284" cy="275569"/>
      </dsp:txXfrm>
    </dsp:sp>
    <dsp:sp modelId="{DDD9F301-902D-4F04-9243-9F2B77093E34}">
      <dsp:nvSpPr>
        <dsp:cNvPr id="0" name=""/>
        <dsp:cNvSpPr/>
      </dsp:nvSpPr>
      <dsp:spPr>
        <a:xfrm>
          <a:off x="6738914" y="2193293"/>
          <a:ext cx="704284" cy="275569"/>
        </a:xfrm>
        <a:prstGeom prst="rect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38914" y="2193293"/>
        <a:ext cx="704284" cy="275569"/>
      </dsp:txXfrm>
    </dsp:sp>
    <dsp:sp modelId="{C3D6630E-9BB3-4AD2-A113-B989705A1350}">
      <dsp:nvSpPr>
        <dsp:cNvPr id="0" name=""/>
        <dsp:cNvSpPr/>
      </dsp:nvSpPr>
      <dsp:spPr>
        <a:xfrm>
          <a:off x="6738914" y="2519632"/>
          <a:ext cx="704284" cy="275569"/>
        </a:xfrm>
        <a:prstGeom prst="rect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38914" y="2519632"/>
        <a:ext cx="704284" cy="275569"/>
      </dsp:txXfrm>
    </dsp:sp>
    <dsp:sp modelId="{504D3FFA-5BF3-49EE-B783-3AB8D9286EFD}">
      <dsp:nvSpPr>
        <dsp:cNvPr id="0" name=""/>
        <dsp:cNvSpPr/>
      </dsp:nvSpPr>
      <dsp:spPr>
        <a:xfrm>
          <a:off x="6738914" y="2845971"/>
          <a:ext cx="704284" cy="275569"/>
        </a:xfrm>
        <a:prstGeom prst="rect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38914" y="2845971"/>
        <a:ext cx="704284" cy="275569"/>
      </dsp:txXfrm>
    </dsp:sp>
    <dsp:sp modelId="{0FE8FD87-E7D2-4707-8E32-5090FD899C81}">
      <dsp:nvSpPr>
        <dsp:cNvPr id="0" name=""/>
        <dsp:cNvSpPr/>
      </dsp:nvSpPr>
      <dsp:spPr>
        <a:xfrm>
          <a:off x="6738914" y="3172310"/>
          <a:ext cx="704284" cy="275569"/>
        </a:xfrm>
        <a:prstGeom prst="rect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38914" y="3172310"/>
        <a:ext cx="704284" cy="275569"/>
      </dsp:txXfrm>
    </dsp:sp>
    <dsp:sp modelId="{626E2D3B-2744-44C5-97C0-5B06B0268FF7}">
      <dsp:nvSpPr>
        <dsp:cNvPr id="0" name=""/>
        <dsp:cNvSpPr/>
      </dsp:nvSpPr>
      <dsp:spPr>
        <a:xfrm>
          <a:off x="6738914" y="3498649"/>
          <a:ext cx="704284" cy="275569"/>
        </a:xfrm>
        <a:prstGeom prst="rect">
          <a:avLst/>
        </a:prstGeom>
        <a:solidFill>
          <a:srgbClr val="FF0000"/>
        </a:solidFill>
        <a:ln>
          <a:solidFill>
            <a:srgbClr val="FF0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00" b="0" i="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Elektrik ve Enerji Bölümü</a:t>
          </a:r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00" b="0" i="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(Bölüm Başkanı) </a:t>
          </a:r>
          <a:endParaRPr lang="tr-TR" sz="500" b="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38914" y="3498649"/>
        <a:ext cx="704284" cy="275569"/>
      </dsp:txXfrm>
    </dsp:sp>
    <dsp:sp modelId="{757C001B-6915-4338-989E-80481FB19E0F}">
      <dsp:nvSpPr>
        <dsp:cNvPr id="0" name=""/>
        <dsp:cNvSpPr/>
      </dsp:nvSpPr>
      <dsp:spPr>
        <a:xfrm>
          <a:off x="7576418" y="3151273"/>
          <a:ext cx="677074" cy="289593"/>
        </a:xfrm>
        <a:prstGeom prst="rect">
          <a:avLst/>
        </a:prstGeom>
        <a:solidFill>
          <a:srgbClr val="FF0000"/>
        </a:solidFill>
        <a:ln>
          <a:solidFill>
            <a:srgbClr val="FF0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Elektrik Programı</a:t>
          </a:r>
        </a:p>
      </dsp:txBody>
      <dsp:txXfrm>
        <a:off x="7576418" y="3151273"/>
        <a:ext cx="677074" cy="289593"/>
      </dsp:txXfrm>
    </dsp:sp>
    <dsp:sp modelId="{D0563A88-83AA-4B05-AD2E-BD69D80FDA07}">
      <dsp:nvSpPr>
        <dsp:cNvPr id="0" name=""/>
        <dsp:cNvSpPr/>
      </dsp:nvSpPr>
      <dsp:spPr>
        <a:xfrm>
          <a:off x="7576418" y="3491637"/>
          <a:ext cx="677074" cy="289593"/>
        </a:xfrm>
        <a:prstGeom prst="rect">
          <a:avLst/>
        </a:prstGeom>
        <a:solidFill>
          <a:srgbClr val="FF0000"/>
        </a:solidFill>
        <a:ln>
          <a:solidFill>
            <a:srgbClr val="FF0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00" b="0" i="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Doğalgaz ve Tesisatı Teknolojisi Programı</a:t>
          </a:r>
          <a:endParaRPr lang="tr-TR" sz="5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76418" y="3491637"/>
        <a:ext cx="677074" cy="289593"/>
      </dsp:txXfrm>
    </dsp:sp>
    <dsp:sp modelId="{5FD16265-D519-4A9B-B040-E601570F786B}">
      <dsp:nvSpPr>
        <dsp:cNvPr id="0" name=""/>
        <dsp:cNvSpPr/>
      </dsp:nvSpPr>
      <dsp:spPr>
        <a:xfrm>
          <a:off x="7576418" y="3832000"/>
          <a:ext cx="677074" cy="289593"/>
        </a:xfrm>
        <a:prstGeom prst="rect">
          <a:avLst/>
        </a:prstGeom>
        <a:solidFill>
          <a:srgbClr val="FF0000"/>
        </a:solidFill>
        <a:ln>
          <a:solidFill>
            <a:srgbClr val="FF0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00" b="0" i="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İklimlendirme ve SoğutmaTeknolojisi Programı</a:t>
          </a:r>
          <a:endParaRPr lang="tr-TR" sz="5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76418" y="3832000"/>
        <a:ext cx="677074" cy="289593"/>
      </dsp:txXfrm>
    </dsp:sp>
    <dsp:sp modelId="{E66F0DF8-568F-448A-8ED8-464AB09D68AB}">
      <dsp:nvSpPr>
        <dsp:cNvPr id="0" name=""/>
        <dsp:cNvSpPr/>
      </dsp:nvSpPr>
      <dsp:spPr>
        <a:xfrm>
          <a:off x="6738914" y="3824988"/>
          <a:ext cx="704284" cy="275569"/>
        </a:xfrm>
        <a:prstGeom prst="rect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38914" y="3824988"/>
        <a:ext cx="704284" cy="275569"/>
      </dsp:txXfrm>
    </dsp:sp>
    <dsp:sp modelId="{F00E4063-E2AD-4640-A319-B546792B9819}">
      <dsp:nvSpPr>
        <dsp:cNvPr id="0" name=""/>
        <dsp:cNvSpPr/>
      </dsp:nvSpPr>
      <dsp:spPr>
        <a:xfrm>
          <a:off x="6738914" y="4151327"/>
          <a:ext cx="704284" cy="275569"/>
        </a:xfrm>
        <a:prstGeom prst="rect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38914" y="4151327"/>
        <a:ext cx="704284" cy="275569"/>
      </dsp:txXfrm>
    </dsp:sp>
    <dsp:sp modelId="{EE962BD3-1B13-47C9-81CD-586F81AA387F}">
      <dsp:nvSpPr>
        <dsp:cNvPr id="0" name=""/>
        <dsp:cNvSpPr/>
      </dsp:nvSpPr>
      <dsp:spPr>
        <a:xfrm>
          <a:off x="1143697" y="986486"/>
          <a:ext cx="731301" cy="232713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43697" y="986486"/>
        <a:ext cx="731301" cy="232713"/>
      </dsp:txXfrm>
    </dsp:sp>
    <dsp:sp modelId="{6A244A3D-0C1A-4317-90CC-5341CB078F27}">
      <dsp:nvSpPr>
        <dsp:cNvPr id="0" name=""/>
        <dsp:cNvSpPr/>
      </dsp:nvSpPr>
      <dsp:spPr>
        <a:xfrm>
          <a:off x="2008218" y="986486"/>
          <a:ext cx="731301" cy="232713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08218" y="986486"/>
        <a:ext cx="731301" cy="232713"/>
      </dsp:txXfrm>
    </dsp:sp>
    <dsp:sp modelId="{AED535DF-2C06-40BB-B13B-E493C3C89CFA}">
      <dsp:nvSpPr>
        <dsp:cNvPr id="0" name=""/>
        <dsp:cNvSpPr/>
      </dsp:nvSpPr>
      <dsp:spPr>
        <a:xfrm>
          <a:off x="2872739" y="986486"/>
          <a:ext cx="731301" cy="232713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72739" y="986486"/>
        <a:ext cx="731301" cy="232713"/>
      </dsp:txXfrm>
    </dsp:sp>
    <dsp:sp modelId="{D60D5122-C98E-4C43-B00A-CDC2D3BE1B7D}">
      <dsp:nvSpPr>
        <dsp:cNvPr id="0" name=""/>
        <dsp:cNvSpPr/>
      </dsp:nvSpPr>
      <dsp:spPr>
        <a:xfrm>
          <a:off x="3737260" y="986486"/>
          <a:ext cx="731301" cy="232713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37260" y="986486"/>
        <a:ext cx="731301" cy="232713"/>
      </dsp:txXfrm>
    </dsp:sp>
    <dsp:sp modelId="{7E1A2215-FBC5-496A-8309-3D49F1C4E385}">
      <dsp:nvSpPr>
        <dsp:cNvPr id="0" name=""/>
        <dsp:cNvSpPr/>
      </dsp:nvSpPr>
      <dsp:spPr>
        <a:xfrm>
          <a:off x="1143697" y="1654626"/>
          <a:ext cx="666097" cy="203078"/>
        </a:xfrm>
        <a:prstGeom prst="rect">
          <a:avLst/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43697" y="1654626"/>
        <a:ext cx="666097" cy="203078"/>
      </dsp:txXfrm>
    </dsp:sp>
    <dsp:sp modelId="{AD00DE68-3DF3-48CE-BFD1-EBAFF2444BFD}">
      <dsp:nvSpPr>
        <dsp:cNvPr id="0" name=""/>
        <dsp:cNvSpPr/>
      </dsp:nvSpPr>
      <dsp:spPr>
        <a:xfrm>
          <a:off x="1943014" y="1654626"/>
          <a:ext cx="666097" cy="203078"/>
        </a:xfrm>
        <a:prstGeom prst="rect">
          <a:avLst/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43014" y="1654626"/>
        <a:ext cx="666097" cy="203078"/>
      </dsp:txXfrm>
    </dsp:sp>
    <dsp:sp modelId="{EB68D9F9-41FE-495B-BA58-7B921ECA75ED}">
      <dsp:nvSpPr>
        <dsp:cNvPr id="0" name=""/>
        <dsp:cNvSpPr/>
      </dsp:nvSpPr>
      <dsp:spPr>
        <a:xfrm>
          <a:off x="2742331" y="1654626"/>
          <a:ext cx="666097" cy="203078"/>
        </a:xfrm>
        <a:prstGeom prst="rect">
          <a:avLst/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42331" y="1654626"/>
        <a:ext cx="666097" cy="203078"/>
      </dsp:txXfrm>
    </dsp:sp>
    <dsp:sp modelId="{B2FA14ED-1E74-4883-925A-50320B4F292F}">
      <dsp:nvSpPr>
        <dsp:cNvPr id="0" name=""/>
        <dsp:cNvSpPr/>
      </dsp:nvSpPr>
      <dsp:spPr>
        <a:xfrm>
          <a:off x="3541647" y="1654626"/>
          <a:ext cx="666097" cy="203078"/>
        </a:xfrm>
        <a:prstGeom prst="rect">
          <a:avLst/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41647" y="1654626"/>
        <a:ext cx="666097" cy="203078"/>
      </dsp:txXfrm>
    </dsp:sp>
    <dsp:sp modelId="{E4B36D66-F859-4D80-A611-3169F195C5D7}">
      <dsp:nvSpPr>
        <dsp:cNvPr id="0" name=""/>
        <dsp:cNvSpPr/>
      </dsp:nvSpPr>
      <dsp:spPr>
        <a:xfrm>
          <a:off x="344381" y="1170841"/>
          <a:ext cx="666097" cy="203078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4381" y="1170841"/>
        <a:ext cx="666097" cy="2030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2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D0CDCF-B072-4CC6-B2A3-B1C4F4AE3FFA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8A0187-CA69-4ACB-9811-75164F281D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881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63E9E0-D922-418E-8BFA-E41C87CB1E68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7D2F9E-D167-4ED3-83EC-AE46EA34BE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720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493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7EAA5-7D6A-4235-D5EA-BE97030A9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7FD0E1FB-B5A3-F576-3EF9-E366F3B7F9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BC6C20C3-A44B-CAAC-E467-B84DF63688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4E02881E-3140-E68A-9168-752A3072F0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642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7EAA5-7D6A-4235-D5EA-BE97030A9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7FD0E1FB-B5A3-F576-3EF9-E366F3B7F9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BC6C20C3-A44B-CAAC-E467-B84DF63688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4E02881E-3140-E68A-9168-752A3072F0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505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7EAA5-7D6A-4235-D5EA-BE97030A9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7FD0E1FB-B5A3-F576-3EF9-E366F3B7F9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BC6C20C3-A44B-CAAC-E467-B84DF63688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4E02881E-3140-E68A-9168-752A3072F0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1247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7EAA5-7D6A-4235-D5EA-BE97030A9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7FD0E1FB-B5A3-F576-3EF9-E366F3B7F9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BC6C20C3-A44B-CAAC-E467-B84DF63688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4E02881E-3140-E68A-9168-752A3072F0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6863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7EAA5-7D6A-4235-D5EA-BE97030A9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7FD0E1FB-B5A3-F576-3EF9-E366F3B7F9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BC6C20C3-A44B-CAAC-E467-B84DF63688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4E02881E-3140-E68A-9168-752A3072F0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820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7EAA5-7D6A-4235-D5EA-BE97030A9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7FD0E1FB-B5A3-F576-3EF9-E366F3B7F9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BC6C20C3-A44B-CAAC-E467-B84DF63688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4E02881E-3140-E68A-9168-752A3072F0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0139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7EAA5-7D6A-4235-D5EA-BE97030A9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7FD0E1FB-B5A3-F576-3EF9-E366F3B7F9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BC6C20C3-A44B-CAAC-E467-B84DF63688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4E02881E-3140-E68A-9168-752A3072F0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8640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7EAA5-7D6A-4235-D5EA-BE97030A9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7FD0E1FB-B5A3-F576-3EF9-E366F3B7F9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BC6C20C3-A44B-CAAC-E467-B84DF63688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4E02881E-3140-E68A-9168-752A3072F0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8071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7EAA5-7D6A-4235-D5EA-BE97030A9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7FD0E1FB-B5A3-F576-3EF9-E366F3B7F9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BC6C20C3-A44B-CAAC-E467-B84DF63688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4E02881E-3140-E68A-9168-752A3072F0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5020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7EAA5-7D6A-4235-D5EA-BE97030A9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7FD0E1FB-B5A3-F576-3EF9-E366F3B7F9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BC6C20C3-A44B-CAAC-E467-B84DF63688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4E02881E-3140-E68A-9168-752A3072F0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16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843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7EAA5-7D6A-4235-D5EA-BE97030A9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7FD0E1FB-B5A3-F576-3EF9-E366F3B7F9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BC6C20C3-A44B-CAAC-E467-B84DF63688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4E02881E-3140-E68A-9168-752A3072F0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0187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7EAA5-7D6A-4235-D5EA-BE97030A9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7FD0E1FB-B5A3-F576-3EF9-E366F3B7F9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BC6C20C3-A44B-CAAC-E467-B84DF63688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4E02881E-3140-E68A-9168-752A3072F0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177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7EAA5-7D6A-4235-D5EA-BE97030A9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7FD0E1FB-B5A3-F576-3EF9-E366F3B7F9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BC6C20C3-A44B-CAAC-E467-B84DF63688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4E02881E-3140-E68A-9168-752A3072F0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0242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7EAA5-7D6A-4235-D5EA-BE97030A9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7FD0E1FB-B5A3-F576-3EF9-E366F3B7F9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BC6C20C3-A44B-CAAC-E467-B84DF63688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4E02881E-3140-E68A-9168-752A3072F0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5647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7EAA5-7D6A-4235-D5EA-BE97030A9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7FD0E1FB-B5A3-F576-3EF9-E366F3B7F9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BC6C20C3-A44B-CAAC-E467-B84DF63688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4E02881E-3140-E68A-9168-752A3072F0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9737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7EAA5-7D6A-4235-D5EA-BE97030A9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7FD0E1FB-B5A3-F576-3EF9-E366F3B7F9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BC6C20C3-A44B-CAAC-E467-B84DF63688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4E02881E-3140-E68A-9168-752A3072F0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280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7EAA5-7D6A-4235-D5EA-BE97030A9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7FD0E1FB-B5A3-F576-3EF9-E366F3B7F9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BC6C20C3-A44B-CAAC-E467-B84DF63688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4E02881E-3140-E68A-9168-752A3072F0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0578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294D94-4740-4910-8270-B92171049033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4073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149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523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048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70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875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713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60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2561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-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6174F8-1206-42B4-8253-0D1E82F521D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87819" y="73053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100" b="0" baseline="0">
                <a:solidFill>
                  <a:schemeClr val="bg1">
                    <a:lumMod val="50000"/>
                  </a:schemeClr>
                </a:solidFill>
                <a:latin typeface="+mj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E59A572-76E8-4055-881A-EC3A9E6FD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819" y="282611"/>
            <a:ext cx="8368363" cy="409459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1271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PTD00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3949700" y="0"/>
            <a:ext cx="5194300" cy="5143500"/>
          </a:xfrm>
          <a:custGeom>
            <a:avLst/>
            <a:gdLst>
              <a:gd name="connsiteX0" fmla="*/ 1762115 w 5194300"/>
              <a:gd name="connsiteY0" fmla="*/ 0 h 5143500"/>
              <a:gd name="connsiteX1" fmla="*/ 3362315 w 5194300"/>
              <a:gd name="connsiteY1" fmla="*/ 0 h 5143500"/>
              <a:gd name="connsiteX2" fmla="*/ 3594100 w 5194300"/>
              <a:gd name="connsiteY2" fmla="*/ 0 h 5143500"/>
              <a:gd name="connsiteX3" fmla="*/ 5194300 w 5194300"/>
              <a:gd name="connsiteY3" fmla="*/ 0 h 5143500"/>
              <a:gd name="connsiteX4" fmla="*/ 3432185 w 5194300"/>
              <a:gd name="connsiteY4" fmla="*/ 5143500 h 5143500"/>
              <a:gd name="connsiteX5" fmla="*/ 1831985 w 5194300"/>
              <a:gd name="connsiteY5" fmla="*/ 5143500 h 5143500"/>
              <a:gd name="connsiteX6" fmla="*/ 1600200 w 5194300"/>
              <a:gd name="connsiteY6" fmla="*/ 5143500 h 5143500"/>
              <a:gd name="connsiteX7" fmla="*/ 0 w 5194300"/>
              <a:gd name="connsiteY7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4300" h="5143500">
                <a:moveTo>
                  <a:pt x="1762115" y="0"/>
                </a:moveTo>
                <a:lnTo>
                  <a:pt x="3362315" y="0"/>
                </a:lnTo>
                <a:lnTo>
                  <a:pt x="3594100" y="0"/>
                </a:lnTo>
                <a:lnTo>
                  <a:pt x="5194300" y="0"/>
                </a:lnTo>
                <a:lnTo>
                  <a:pt x="3432185" y="5143500"/>
                </a:lnTo>
                <a:lnTo>
                  <a:pt x="1831985" y="5143500"/>
                </a:lnTo>
                <a:lnTo>
                  <a:pt x="160020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548000" bIns="274320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502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t">
            <a:normAutofit/>
          </a:bodyPr>
          <a:lstStyle>
            <a:lvl1pPr algn="ctr">
              <a:defRPr sz="4500"/>
            </a:lvl1pPr>
          </a:lstStyle>
          <a:p>
            <a:r>
              <a:rPr lang="en-US" altLang="en-US"/>
              <a:t>Click here to edit master header styles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en-US"/>
              <a:t>Click here to edit master subtitle styles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7324BA3F-A0D8-4CF2-88CE-03EF0D7A3DF6}" type="datetimeFigureOut">
              <a:rPr lang="en-US" altLang="en-US" smtClean="0"/>
              <a:t>9/23/2025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9E69F759-F702-46E8-95B8-A45D4D6B0596}" type="slidenum">
              <a:rPr lang="en-US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83722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235AB1-3A9D-4256-B6BB-6B3272A5686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87819" y="73053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100" b="0" baseline="0">
                <a:solidFill>
                  <a:schemeClr val="bg1"/>
                </a:solidFill>
                <a:latin typeface="+mj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2C460F2B-268D-49B2-9922-3D4C88D7F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819" y="282611"/>
            <a:ext cx="8368363" cy="409459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6884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4"/>
          <p:cNvSpPr txBox="1">
            <a:spLocks/>
          </p:cNvSpPr>
          <p:nvPr userDrawn="1"/>
        </p:nvSpPr>
        <p:spPr>
          <a:xfrm>
            <a:off x="5715000" y="4849915"/>
            <a:ext cx="3048000" cy="13849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000" kern="1200">
                <a:solidFill>
                  <a:schemeClr val="bg1">
                    <a:lumMod val="75000"/>
                  </a:schemeClr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Copyright (C)</a:t>
            </a:r>
            <a:r>
              <a:rPr lang="en-US" sz="1000" kern="1200" baseline="0">
                <a:solidFill>
                  <a:schemeClr val="bg1">
                    <a:lumMod val="75000"/>
                  </a:schemeClr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 </a:t>
            </a:r>
            <a:r>
              <a:rPr lang="en-US" sz="1000" kern="1200">
                <a:solidFill>
                  <a:schemeClr val="bg1">
                    <a:lumMod val="75000"/>
                  </a:schemeClr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SlideSalad.com All rights reserved.</a:t>
            </a:r>
          </a:p>
        </p:txBody>
      </p:sp>
      <p:sp>
        <p:nvSpPr>
          <p:cNvPr id="15" name="Inhaltsplatzhalter 4"/>
          <p:cNvSpPr txBox="1">
            <a:spLocks/>
          </p:cNvSpPr>
          <p:nvPr userDrawn="1"/>
        </p:nvSpPr>
        <p:spPr>
          <a:xfrm>
            <a:off x="400050" y="4849915"/>
            <a:ext cx="3048000" cy="13849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1000" kern="1200">
                <a:solidFill>
                  <a:schemeClr val="bg1">
                    <a:lumMod val="75000"/>
                  </a:schemeClr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Free SlideSalad</a:t>
            </a:r>
            <a:r>
              <a:rPr lang="en-US" sz="1000" kern="1200" baseline="0">
                <a:solidFill>
                  <a:schemeClr val="bg1">
                    <a:lumMod val="75000"/>
                  </a:schemeClr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 PowerPoint Template</a:t>
            </a:r>
            <a:endParaRPr lang="en-US" sz="1000" kern="1200">
              <a:solidFill>
                <a:schemeClr val="bg1">
                  <a:lumMod val="75000"/>
                </a:schemeClr>
              </a:solidFill>
              <a:effectLst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0" y="4682490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599" y="4826200"/>
            <a:ext cx="1066802" cy="1859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4190" r:id="rId2"/>
    <p:sldLayoutId id="2147484210" r:id="rId3"/>
    <p:sldLayoutId id="2147484211" r:id="rId4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72B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nhaltsplatzhalter 4"/>
          <p:cNvSpPr txBox="1">
            <a:spLocks/>
          </p:cNvSpPr>
          <p:nvPr userDrawn="1"/>
        </p:nvSpPr>
        <p:spPr>
          <a:xfrm>
            <a:off x="5715000" y="4849915"/>
            <a:ext cx="3048000" cy="13849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000" kern="120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Copyright (C)</a:t>
            </a:r>
            <a:r>
              <a:rPr lang="en-US" sz="1000" kern="1200" baseline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 </a:t>
            </a:r>
            <a:r>
              <a:rPr lang="en-US" sz="1000" kern="120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SlideSalad.com All rights reserved.</a:t>
            </a:r>
          </a:p>
        </p:txBody>
      </p:sp>
      <p:sp>
        <p:nvSpPr>
          <p:cNvPr id="8" name="Inhaltsplatzhalter 4"/>
          <p:cNvSpPr txBox="1">
            <a:spLocks/>
          </p:cNvSpPr>
          <p:nvPr userDrawn="1"/>
        </p:nvSpPr>
        <p:spPr>
          <a:xfrm>
            <a:off x="400050" y="4849915"/>
            <a:ext cx="3048000" cy="13849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1000" kern="120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Free SlideSalad</a:t>
            </a:r>
            <a:r>
              <a:rPr lang="en-US" sz="1000" kern="1200" baseline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 PowerPoint Template</a:t>
            </a:r>
            <a:endParaRPr lang="en-US" sz="1000" kern="1200">
              <a:solidFill>
                <a:schemeClr val="bg1"/>
              </a:solidFill>
              <a:effectLst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599" y="4826200"/>
            <a:ext cx="1066802" cy="18592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033B07F-7277-437C-B588-EC1DB23275A6}"/>
              </a:ext>
            </a:extLst>
          </p:cNvPr>
          <p:cNvCxnSpPr/>
          <p:nvPr userDrawn="1"/>
        </p:nvCxnSpPr>
        <p:spPr>
          <a:xfrm>
            <a:off x="0" y="4682490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23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5.png"/><Relationship Id="rId3" Type="http://schemas.openxmlformats.org/officeDocument/2006/relationships/image" Target="../media/image41.jpeg"/><Relationship Id="rId7" Type="http://schemas.openxmlformats.org/officeDocument/2006/relationships/slide" Target="slide2.xml"/><Relationship Id="rId12" Type="http://schemas.openxmlformats.org/officeDocument/2006/relationships/slide" Target="slide20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11" Type="http://schemas.openxmlformats.org/officeDocument/2006/relationships/image" Target="../media/image44.png"/><Relationship Id="rId5" Type="http://schemas.openxmlformats.org/officeDocument/2006/relationships/image" Target="../media/image42.png"/><Relationship Id="rId15" Type="http://schemas.microsoft.com/office/2007/relationships/hdphoto" Target="../media/hdphoto2.wdp"/><Relationship Id="rId10" Type="http://schemas.openxmlformats.org/officeDocument/2006/relationships/image" Target="../media/image8.svg"/><Relationship Id="rId4" Type="http://schemas.openxmlformats.org/officeDocument/2006/relationships/slide" Target="slide3.xml"/><Relationship Id="rId1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5.png"/><Relationship Id="rId5" Type="http://schemas.openxmlformats.org/officeDocument/2006/relationships/diagramQuickStyle" Target="../diagrams/quickStyle1.xml"/><Relationship Id="rId10" Type="http://schemas.openxmlformats.org/officeDocument/2006/relationships/slide" Target="slide2.xml"/><Relationship Id="rId4" Type="http://schemas.openxmlformats.org/officeDocument/2006/relationships/diagramLayout" Target="../diagrams/layout1.xml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5.png"/><Relationship Id="rId5" Type="http://schemas.openxmlformats.org/officeDocument/2006/relationships/diagramQuickStyle" Target="../diagrams/quickStyle2.xml"/><Relationship Id="rId10" Type="http://schemas.openxmlformats.org/officeDocument/2006/relationships/slide" Target="slide2.xml"/><Relationship Id="rId4" Type="http://schemas.openxmlformats.org/officeDocument/2006/relationships/diagramLayout" Target="../diagrams/layout2.xml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3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7.png"/><Relationship Id="rId5" Type="http://schemas.openxmlformats.org/officeDocument/2006/relationships/slide" Target="slide2.xml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microsoft.com/office/2007/relationships/hdphoto" Target="../media/hdphoto2.wdp"/><Relationship Id="rId9" Type="http://schemas.openxmlformats.org/officeDocument/2006/relationships/image" Target="../media/image8.svg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4.png"/><Relationship Id="rId21" Type="http://schemas.openxmlformats.org/officeDocument/2006/relationships/image" Target="../media/image21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slide" Target="slide2.xml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microsoft.com/office/2007/relationships/hdphoto" Target="../media/hdphoto2.wdp"/><Relationship Id="rId9" Type="http://schemas.openxmlformats.org/officeDocument/2006/relationships/image" Target="../media/image8.sv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10" Type="http://schemas.openxmlformats.org/officeDocument/2006/relationships/image" Target="../media/image22.png"/><Relationship Id="rId4" Type="http://schemas.microsoft.com/office/2007/relationships/hdphoto" Target="../media/hdphoto2.wdp"/><Relationship Id="rId9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10" Type="http://schemas.openxmlformats.org/officeDocument/2006/relationships/image" Target="../media/image23.png"/><Relationship Id="rId4" Type="http://schemas.microsoft.com/office/2007/relationships/hdphoto" Target="../media/hdphoto2.wdp"/><Relationship Id="rId9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12" Type="http://schemas.openxmlformats.org/officeDocument/2006/relationships/image" Target="../media/image14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3.png"/><Relationship Id="rId5" Type="http://schemas.openxmlformats.org/officeDocument/2006/relationships/slide" Target="slide2.xml"/><Relationship Id="rId15" Type="http://schemas.openxmlformats.org/officeDocument/2006/relationships/image" Target="../media/image17.png"/><Relationship Id="rId10" Type="http://schemas.openxmlformats.org/officeDocument/2006/relationships/image" Target="../media/image23.png"/><Relationship Id="rId19" Type="http://schemas.openxmlformats.org/officeDocument/2006/relationships/image" Target="../media/image21.png"/><Relationship Id="rId4" Type="http://schemas.microsoft.com/office/2007/relationships/hdphoto" Target="../media/hdphoto2.wdp"/><Relationship Id="rId9" Type="http://schemas.openxmlformats.org/officeDocument/2006/relationships/image" Target="../media/image8.svg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3482" y="0"/>
            <a:ext cx="5738482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6" r="31726"/>
          <a:stretch/>
        </p:blipFill>
        <p:spPr/>
      </p:pic>
      <p:sp>
        <p:nvSpPr>
          <p:cNvPr id="6" name="Right Triangle 5"/>
          <p:cNvSpPr/>
          <p:nvPr/>
        </p:nvSpPr>
        <p:spPr>
          <a:xfrm flipH="1">
            <a:off x="7486650" y="352425"/>
            <a:ext cx="1657350" cy="4791075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41DC4DB1-0280-155F-2C15-3CAECD4BEB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3790950"/>
            <a:ext cx="1219200" cy="1219200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8B6A75B7-79C0-BD55-A2FC-B8233C3C6C24}"/>
              </a:ext>
            </a:extLst>
          </p:cNvPr>
          <p:cNvSpPr txBox="1"/>
          <p:nvPr/>
        </p:nvSpPr>
        <p:spPr>
          <a:xfrm>
            <a:off x="-23482" y="1657350"/>
            <a:ext cx="497648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endParaRPr lang="tr-TR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tr-TR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Kahramanmaraş </a:t>
            </a:r>
            <a:r>
              <a:rPr lang="tr-T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Sütçü İmam Üniversitesi</a:t>
            </a:r>
          </a:p>
          <a:p>
            <a:pPr algn="ctr" fontAlgn="base"/>
            <a:r>
              <a:rPr lang="tr-T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Teknik Bilimler Meslek </a:t>
            </a:r>
            <a:r>
              <a:rPr lang="tr-TR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Yüksekokulu</a:t>
            </a:r>
          </a:p>
          <a:p>
            <a:pPr algn="ctr" fontAlgn="base"/>
            <a:r>
              <a:rPr lang="tr-TR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Elektrik ve Enerji Bölümü</a:t>
            </a:r>
          </a:p>
          <a:p>
            <a:pPr algn="ctr" fontAlgn="base"/>
            <a:r>
              <a:rPr lang="tr-TR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2025-2026 Güz Yarıyılı </a:t>
            </a:r>
          </a:p>
          <a:p>
            <a:pPr algn="ctr" fontAlgn="base"/>
            <a:r>
              <a:rPr lang="tr-TR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Oryantasyon Eğitimi</a:t>
            </a:r>
          </a:p>
          <a:p>
            <a:pPr algn="ctr" fontAlgn="base"/>
            <a:endParaRPr lang="tr-TR" dirty="0" smtClean="0"/>
          </a:p>
          <a:p>
            <a:pPr algn="ctr" fontAlgn="base"/>
            <a:endParaRPr lang="tr-TR" dirty="0" smtClean="0"/>
          </a:p>
          <a:p>
            <a:pPr algn="ctr" fontAlgn="base"/>
            <a:endParaRPr lang="tr-TR" dirty="0"/>
          </a:p>
          <a:p>
            <a:pPr algn="ctr" fontAlgn="base"/>
            <a:endParaRPr lang="tr-TR" dirty="0" smtClean="0"/>
          </a:p>
          <a:p>
            <a:pPr algn="ctr" fontAlgn="base"/>
            <a:endParaRPr lang="tr-TR" dirty="0"/>
          </a:p>
          <a:p>
            <a:pPr fontAlgn="base"/>
            <a:r>
              <a:rPr lang="tr-TR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Hazırlayan: Dr. Öğr. Üyesi Murat ÇATALKAYA</a:t>
            </a:r>
            <a:r>
              <a:rPr lang="tr-TR" dirty="0"/>
              <a:t/>
            </a:r>
            <a:br>
              <a:rPr lang="tr-TR" dirty="0"/>
            </a:br>
            <a:endParaRPr lang="tr-T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16291B49-5790-A45D-4AD2-AA5E816781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419" y="133350"/>
            <a:ext cx="1660679" cy="166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9725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25FEC-D87E-5FB2-B5BC-2F4ABA432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76200" y="19897"/>
            <a:ext cx="4191000" cy="646853"/>
          </a:xfrm>
          <a:prstGeom prst="rect">
            <a:avLst/>
          </a:prstGeom>
        </p:spPr>
        <p:txBody>
          <a:bodyPr lIns="0" tIns="0" rIns="0" bIns="0" anchor="ctr">
            <a:normAutofit fontScale="6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Hangi dersler alınacak ?</a:t>
            </a:r>
          </a:p>
          <a:p>
            <a:r>
              <a:rPr lang="tr-TR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Doğalgaz ve Tesisatı Teknolojisi Programı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806977"/>
            <a:ext cx="8724900" cy="4237342"/>
          </a:xfrm>
          <a:prstGeom prst="rect">
            <a:avLst/>
          </a:prstGeom>
        </p:spPr>
      </p:pic>
      <p:sp>
        <p:nvSpPr>
          <p:cNvPr id="7" name="Dikdörtgen 6"/>
          <p:cNvSpPr/>
          <p:nvPr/>
        </p:nvSpPr>
        <p:spPr bwMode="auto">
          <a:xfrm>
            <a:off x="228600" y="819150"/>
            <a:ext cx="2133600" cy="3558436"/>
          </a:xfrm>
          <a:prstGeom prst="rect">
            <a:avLst/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tr-TR"/>
          </a:p>
        </p:txBody>
      </p:sp>
      <p:sp>
        <p:nvSpPr>
          <p:cNvPr id="9" name="Metin kutusu 8"/>
          <p:cNvSpPr txBox="1"/>
          <p:nvPr/>
        </p:nvSpPr>
        <p:spPr>
          <a:xfrm>
            <a:off x="495300" y="538451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smtClean="0">
                <a:solidFill>
                  <a:srgbClr val="FF0000"/>
                </a:solidFill>
              </a:rPr>
              <a:t>Güz Dönemi</a:t>
            </a:r>
            <a:endParaRPr lang="tr-TR" sz="1400" dirty="0">
              <a:solidFill>
                <a:srgbClr val="FF0000"/>
              </a:solidFill>
            </a:endParaRPr>
          </a:p>
        </p:txBody>
      </p:sp>
      <p:sp>
        <p:nvSpPr>
          <p:cNvPr id="10" name="Metin kutusu 9"/>
          <p:cNvSpPr txBox="1"/>
          <p:nvPr/>
        </p:nvSpPr>
        <p:spPr>
          <a:xfrm>
            <a:off x="2514600" y="522453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smtClean="0">
                <a:solidFill>
                  <a:srgbClr val="FF0000"/>
                </a:solidFill>
              </a:rPr>
              <a:t>Bahar Dönemi</a:t>
            </a:r>
            <a:endParaRPr lang="tr-TR" sz="1400" dirty="0">
              <a:solidFill>
                <a:srgbClr val="FF0000"/>
              </a:solidFill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4800600" y="538451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smtClean="0">
                <a:solidFill>
                  <a:srgbClr val="FF0000"/>
                </a:solidFill>
              </a:rPr>
              <a:t>Güz Dönemi</a:t>
            </a:r>
            <a:endParaRPr lang="tr-TR" sz="1400" dirty="0">
              <a:solidFill>
                <a:srgbClr val="FF0000"/>
              </a:solidFill>
            </a:endParaRPr>
          </a:p>
        </p:txBody>
      </p:sp>
      <p:sp>
        <p:nvSpPr>
          <p:cNvPr id="12" name="Metin kutusu 11"/>
          <p:cNvSpPr txBox="1"/>
          <p:nvPr/>
        </p:nvSpPr>
        <p:spPr>
          <a:xfrm>
            <a:off x="6934200" y="518826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smtClean="0">
                <a:solidFill>
                  <a:srgbClr val="FF0000"/>
                </a:solidFill>
              </a:rPr>
              <a:t>Bahar Dönemi</a:t>
            </a:r>
            <a:endParaRPr lang="tr-TR" sz="1400" dirty="0">
              <a:solidFill>
                <a:srgbClr val="FF0000"/>
              </a:solidFill>
            </a:endParaRPr>
          </a:p>
        </p:txBody>
      </p:sp>
      <p:sp>
        <p:nvSpPr>
          <p:cNvPr id="13" name="Dikdörtgen 12"/>
          <p:cNvSpPr/>
          <p:nvPr/>
        </p:nvSpPr>
        <p:spPr bwMode="auto">
          <a:xfrm>
            <a:off x="2438400" y="2447700"/>
            <a:ext cx="1981200" cy="152400"/>
          </a:xfrm>
          <a:prstGeom prst="rect">
            <a:avLst/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607304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25FEC-D87E-5FB2-B5BC-2F4ABA432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76200" y="19897"/>
            <a:ext cx="4953000" cy="646853"/>
          </a:xfrm>
          <a:prstGeom prst="rect">
            <a:avLst/>
          </a:prstGeom>
        </p:spPr>
        <p:txBody>
          <a:bodyPr lIns="0" tIns="0" rIns="0" bIns="0" anchor="ctr">
            <a:normAutofit fontScale="6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Hangi dersler alınacak ?</a:t>
            </a:r>
          </a:p>
          <a:p>
            <a:r>
              <a:rPr lang="tr-TR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İklimlendirme ve Soğutma Teknolojisi Programı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819150"/>
            <a:ext cx="8596755" cy="4038600"/>
          </a:xfrm>
          <a:prstGeom prst="rect">
            <a:avLst/>
          </a:prstGeom>
        </p:spPr>
      </p:pic>
      <p:sp>
        <p:nvSpPr>
          <p:cNvPr id="13" name="Dikdörtgen 12"/>
          <p:cNvSpPr/>
          <p:nvPr/>
        </p:nvSpPr>
        <p:spPr bwMode="auto">
          <a:xfrm>
            <a:off x="228600" y="819150"/>
            <a:ext cx="2133600" cy="3558436"/>
          </a:xfrm>
          <a:prstGeom prst="rect">
            <a:avLst/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2514600" y="522453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smtClean="0">
                <a:solidFill>
                  <a:srgbClr val="FF0000"/>
                </a:solidFill>
              </a:rPr>
              <a:t>Bahar Dönemi</a:t>
            </a:r>
            <a:endParaRPr lang="tr-TR" sz="1400" dirty="0">
              <a:solidFill>
                <a:srgbClr val="FF0000"/>
              </a:solidFill>
            </a:endParaRPr>
          </a:p>
        </p:txBody>
      </p:sp>
      <p:sp>
        <p:nvSpPr>
          <p:cNvPr id="15" name="Metin kutusu 14"/>
          <p:cNvSpPr txBox="1"/>
          <p:nvPr/>
        </p:nvSpPr>
        <p:spPr>
          <a:xfrm>
            <a:off x="4800600" y="538451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smtClean="0">
                <a:solidFill>
                  <a:srgbClr val="FF0000"/>
                </a:solidFill>
              </a:rPr>
              <a:t>Güz Dönemi</a:t>
            </a:r>
            <a:endParaRPr lang="tr-TR" sz="1400" dirty="0">
              <a:solidFill>
                <a:srgbClr val="FF0000"/>
              </a:solidFill>
            </a:endParaRPr>
          </a:p>
        </p:txBody>
      </p:sp>
      <p:sp>
        <p:nvSpPr>
          <p:cNvPr id="16" name="Metin kutusu 15"/>
          <p:cNvSpPr txBox="1"/>
          <p:nvPr/>
        </p:nvSpPr>
        <p:spPr>
          <a:xfrm>
            <a:off x="6934200" y="518826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smtClean="0">
                <a:solidFill>
                  <a:srgbClr val="FF0000"/>
                </a:solidFill>
              </a:rPr>
              <a:t>Bahar Dönemi</a:t>
            </a:r>
            <a:endParaRPr lang="tr-TR" sz="1400" dirty="0">
              <a:solidFill>
                <a:srgbClr val="FF0000"/>
              </a:solidFill>
            </a:endParaRPr>
          </a:p>
        </p:txBody>
      </p:sp>
      <p:sp>
        <p:nvSpPr>
          <p:cNvPr id="17" name="Dikdörtgen 16"/>
          <p:cNvSpPr/>
          <p:nvPr/>
        </p:nvSpPr>
        <p:spPr bwMode="auto">
          <a:xfrm>
            <a:off x="2438400" y="2447700"/>
            <a:ext cx="1981200" cy="152400"/>
          </a:xfrm>
          <a:prstGeom prst="rect">
            <a:avLst/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831953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25FEC-D87E-5FB2-B5BC-2F4ABA432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76200" y="19897"/>
            <a:ext cx="4953000" cy="646853"/>
          </a:xfrm>
          <a:prstGeom prst="rect">
            <a:avLst/>
          </a:prstGeom>
        </p:spPr>
        <p:txBody>
          <a:bodyPr lIns="0" tIns="0" rIns="0" bIns="0" anchor="ctr">
            <a:normAutofit fontScale="9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Hangi dersler alınacak ?</a:t>
            </a:r>
          </a:p>
          <a:p>
            <a:r>
              <a:rPr lang="tr-TR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Elektrik Programı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047750"/>
            <a:ext cx="8698318" cy="3259500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 bwMode="auto">
          <a:xfrm>
            <a:off x="228600" y="1047750"/>
            <a:ext cx="1893482" cy="3259500"/>
          </a:xfrm>
          <a:prstGeom prst="rect">
            <a:avLst/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tr-TR"/>
          </a:p>
        </p:txBody>
      </p:sp>
      <p:sp>
        <p:nvSpPr>
          <p:cNvPr id="5" name="Metin kutusu 4"/>
          <p:cNvSpPr txBox="1"/>
          <p:nvPr/>
        </p:nvSpPr>
        <p:spPr>
          <a:xfrm>
            <a:off x="2438400" y="779562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smtClean="0">
                <a:solidFill>
                  <a:srgbClr val="FF0000"/>
                </a:solidFill>
              </a:rPr>
              <a:t>Bahar Dönemi</a:t>
            </a:r>
            <a:endParaRPr lang="tr-TR" sz="1400" dirty="0">
              <a:solidFill>
                <a:srgbClr val="FF0000"/>
              </a:solidFill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4686300" y="759768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smtClean="0">
                <a:solidFill>
                  <a:srgbClr val="FF0000"/>
                </a:solidFill>
              </a:rPr>
              <a:t>Güz Dönemi</a:t>
            </a:r>
            <a:endParaRPr lang="tr-TR" sz="1400" dirty="0">
              <a:solidFill>
                <a:srgbClr val="FF0000"/>
              </a:solidFill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7010400" y="754573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smtClean="0">
                <a:solidFill>
                  <a:srgbClr val="FF0000"/>
                </a:solidFill>
              </a:rPr>
              <a:t>Bahar Dönemi</a:t>
            </a:r>
            <a:endParaRPr lang="tr-TR" sz="1400" dirty="0">
              <a:solidFill>
                <a:srgbClr val="FF0000"/>
              </a:solidFill>
            </a:endParaRPr>
          </a:p>
        </p:txBody>
      </p:sp>
      <p:sp>
        <p:nvSpPr>
          <p:cNvPr id="8" name="Dikdörtgen 7"/>
          <p:cNvSpPr/>
          <p:nvPr/>
        </p:nvSpPr>
        <p:spPr bwMode="auto">
          <a:xfrm>
            <a:off x="2135629" y="2266950"/>
            <a:ext cx="2114638" cy="76200"/>
          </a:xfrm>
          <a:prstGeom prst="rect">
            <a:avLst/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tr-TR"/>
          </a:p>
        </p:txBody>
      </p:sp>
      <p:sp>
        <p:nvSpPr>
          <p:cNvPr id="9" name="Metin kutusu 8"/>
          <p:cNvSpPr txBox="1"/>
          <p:nvPr/>
        </p:nvSpPr>
        <p:spPr>
          <a:xfrm>
            <a:off x="304800" y="754572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smtClean="0">
                <a:solidFill>
                  <a:srgbClr val="FF0000"/>
                </a:solidFill>
              </a:rPr>
              <a:t>Güz Dönemi</a:t>
            </a:r>
            <a:endParaRPr lang="tr-TR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9460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25FEC-D87E-5FB2-B5BC-2F4ABA432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Resim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95262"/>
            <a:ext cx="6629400" cy="4764881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 bwMode="auto">
          <a:xfrm>
            <a:off x="1066800" y="209550"/>
            <a:ext cx="914400" cy="152400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 bwMode="auto">
          <a:xfrm>
            <a:off x="3886200" y="819150"/>
            <a:ext cx="685800" cy="228600"/>
          </a:xfrm>
          <a:prstGeom prst="rect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tr-TR"/>
          </a:p>
        </p:txBody>
      </p:sp>
      <p:sp>
        <p:nvSpPr>
          <p:cNvPr id="36" name="Dikdörtgen 35"/>
          <p:cNvSpPr/>
          <p:nvPr/>
        </p:nvSpPr>
        <p:spPr bwMode="auto">
          <a:xfrm>
            <a:off x="5181600" y="2556589"/>
            <a:ext cx="914400" cy="1390650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tr-TR"/>
          </a:p>
        </p:txBody>
      </p:sp>
      <p:sp>
        <p:nvSpPr>
          <p:cNvPr id="37" name="Dikdörtgen 36"/>
          <p:cNvSpPr/>
          <p:nvPr/>
        </p:nvSpPr>
        <p:spPr bwMode="auto">
          <a:xfrm>
            <a:off x="4267200" y="4171950"/>
            <a:ext cx="838200" cy="788193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tr-TR"/>
          </a:p>
        </p:txBody>
      </p:sp>
      <p:sp>
        <p:nvSpPr>
          <p:cNvPr id="38" name="Dikdörtgen 37"/>
          <p:cNvSpPr/>
          <p:nvPr/>
        </p:nvSpPr>
        <p:spPr bwMode="auto">
          <a:xfrm>
            <a:off x="6096000" y="4171949"/>
            <a:ext cx="838200" cy="788193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860832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25FEC-D87E-5FB2-B5BC-2F4ABA432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76200" y="19897"/>
            <a:ext cx="4953000" cy="646853"/>
          </a:xfrm>
          <a:prstGeom prst="rect">
            <a:avLst/>
          </a:prstGeom>
        </p:spPr>
        <p:txBody>
          <a:bodyPr lIns="0" tIns="0" rIns="0" bIns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Ders Seçimi</a:t>
            </a: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0927"/>
            <a:ext cx="8686800" cy="4330493"/>
          </a:xfrm>
          <a:prstGeom prst="rect">
            <a:avLst/>
          </a:prstGeom>
        </p:spPr>
      </p:pic>
      <p:sp>
        <p:nvSpPr>
          <p:cNvPr id="12" name="Dikdörtgen 11"/>
          <p:cNvSpPr/>
          <p:nvPr/>
        </p:nvSpPr>
        <p:spPr bwMode="auto">
          <a:xfrm>
            <a:off x="228600" y="1471507"/>
            <a:ext cx="1066800" cy="126577"/>
          </a:xfrm>
          <a:prstGeom prst="rect">
            <a:avLst/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tr-TR"/>
          </a:p>
        </p:txBody>
      </p:sp>
      <p:sp>
        <p:nvSpPr>
          <p:cNvPr id="13" name="Dikdörtgen 12"/>
          <p:cNvSpPr/>
          <p:nvPr/>
        </p:nvSpPr>
        <p:spPr bwMode="auto">
          <a:xfrm>
            <a:off x="228600" y="1340273"/>
            <a:ext cx="1066800" cy="126577"/>
          </a:xfrm>
          <a:prstGeom prst="rect">
            <a:avLst/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tr-TR"/>
          </a:p>
        </p:txBody>
      </p:sp>
      <p:sp>
        <p:nvSpPr>
          <p:cNvPr id="14" name="Dikdörtgen 13"/>
          <p:cNvSpPr/>
          <p:nvPr/>
        </p:nvSpPr>
        <p:spPr bwMode="auto">
          <a:xfrm>
            <a:off x="228600" y="2140373"/>
            <a:ext cx="1066800" cy="126577"/>
          </a:xfrm>
          <a:prstGeom prst="rect">
            <a:avLst/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009138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25FEC-D87E-5FB2-B5BC-2F4ABA432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76200" y="19897"/>
            <a:ext cx="4953000" cy="646853"/>
          </a:xfrm>
          <a:prstGeom prst="rect">
            <a:avLst/>
          </a:prstGeom>
        </p:spPr>
        <p:txBody>
          <a:bodyPr lIns="0" tIns="0" rIns="0" bIns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Ders Seçimi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42950"/>
            <a:ext cx="8776962" cy="4191000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 bwMode="auto">
          <a:xfrm>
            <a:off x="228600" y="1962150"/>
            <a:ext cx="1066800" cy="228600"/>
          </a:xfrm>
          <a:prstGeom prst="rect">
            <a:avLst/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tr-TR"/>
          </a:p>
        </p:txBody>
      </p:sp>
      <p:sp>
        <p:nvSpPr>
          <p:cNvPr id="10" name="Dikdörtgen 9"/>
          <p:cNvSpPr/>
          <p:nvPr/>
        </p:nvSpPr>
        <p:spPr bwMode="auto">
          <a:xfrm>
            <a:off x="3124200" y="1123950"/>
            <a:ext cx="1066800" cy="152400"/>
          </a:xfrm>
          <a:prstGeom prst="rect">
            <a:avLst/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tr-TR"/>
          </a:p>
        </p:txBody>
      </p:sp>
      <p:sp>
        <p:nvSpPr>
          <p:cNvPr id="11" name="Dikdörtgen 10"/>
          <p:cNvSpPr/>
          <p:nvPr/>
        </p:nvSpPr>
        <p:spPr bwMode="auto">
          <a:xfrm>
            <a:off x="220133" y="2800350"/>
            <a:ext cx="1066800" cy="152400"/>
          </a:xfrm>
          <a:prstGeom prst="rect">
            <a:avLst/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631224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25FEC-D87E-5FB2-B5BC-2F4ABA432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76200" y="19897"/>
            <a:ext cx="4953000" cy="646853"/>
          </a:xfrm>
          <a:prstGeom prst="rect">
            <a:avLst/>
          </a:prstGeom>
        </p:spPr>
        <p:txBody>
          <a:bodyPr lIns="0" tIns="0" rIns="0" bIns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Ders Seçimi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44313"/>
            <a:ext cx="8363346" cy="4191000"/>
          </a:xfrm>
          <a:prstGeom prst="rect">
            <a:avLst/>
          </a:prstGeom>
        </p:spPr>
      </p:pic>
      <p:sp>
        <p:nvSpPr>
          <p:cNvPr id="7" name="Dikdörtgen 6"/>
          <p:cNvSpPr/>
          <p:nvPr/>
        </p:nvSpPr>
        <p:spPr bwMode="auto">
          <a:xfrm>
            <a:off x="381000" y="1581150"/>
            <a:ext cx="1066800" cy="126577"/>
          </a:xfrm>
          <a:prstGeom prst="rect">
            <a:avLst/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tr-TR"/>
          </a:p>
        </p:txBody>
      </p:sp>
      <p:sp>
        <p:nvSpPr>
          <p:cNvPr id="8" name="Dikdörtgen 7"/>
          <p:cNvSpPr/>
          <p:nvPr/>
        </p:nvSpPr>
        <p:spPr bwMode="auto">
          <a:xfrm>
            <a:off x="381000" y="2103965"/>
            <a:ext cx="1066800" cy="126577"/>
          </a:xfrm>
          <a:prstGeom prst="rect">
            <a:avLst/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59380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25FEC-D87E-5FB2-B5BC-2F4ABA432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76200" y="19897"/>
            <a:ext cx="4953000" cy="646853"/>
          </a:xfrm>
          <a:prstGeom prst="rect">
            <a:avLst/>
          </a:prstGeom>
        </p:spPr>
        <p:txBody>
          <a:bodyPr lIns="0" tIns="0" rIns="0" bIns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Ders Seçimi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19150"/>
            <a:ext cx="8428747" cy="4093210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 bwMode="auto">
          <a:xfrm>
            <a:off x="304800" y="1733550"/>
            <a:ext cx="1066800" cy="152400"/>
          </a:xfrm>
          <a:prstGeom prst="rect">
            <a:avLst/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tr-TR"/>
          </a:p>
        </p:txBody>
      </p:sp>
      <p:sp>
        <p:nvSpPr>
          <p:cNvPr id="10" name="Dikdörtgen 9"/>
          <p:cNvSpPr/>
          <p:nvPr/>
        </p:nvSpPr>
        <p:spPr bwMode="auto">
          <a:xfrm>
            <a:off x="1371600" y="1809750"/>
            <a:ext cx="914400" cy="152400"/>
          </a:xfrm>
          <a:prstGeom prst="rect">
            <a:avLst/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tr-TR"/>
          </a:p>
        </p:txBody>
      </p:sp>
      <p:sp>
        <p:nvSpPr>
          <p:cNvPr id="11" name="Dikdörtgen 10"/>
          <p:cNvSpPr/>
          <p:nvPr/>
        </p:nvSpPr>
        <p:spPr bwMode="auto">
          <a:xfrm>
            <a:off x="1354667" y="2114126"/>
            <a:ext cx="228600" cy="2438823"/>
          </a:xfrm>
          <a:prstGeom prst="rect">
            <a:avLst/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tr-TR"/>
          </a:p>
        </p:txBody>
      </p:sp>
      <p:sp>
        <p:nvSpPr>
          <p:cNvPr id="12" name="Dikdörtgen 11"/>
          <p:cNvSpPr/>
          <p:nvPr/>
        </p:nvSpPr>
        <p:spPr bwMode="auto">
          <a:xfrm>
            <a:off x="7772400" y="4683762"/>
            <a:ext cx="914400" cy="228598"/>
          </a:xfrm>
          <a:prstGeom prst="rect">
            <a:avLst/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1388" y="343323"/>
            <a:ext cx="5205412" cy="43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7365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25FEC-D87E-5FB2-B5BC-2F4ABA432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42334" y="-113877"/>
            <a:ext cx="4953000" cy="646853"/>
          </a:xfrm>
          <a:prstGeom prst="rect">
            <a:avLst/>
          </a:prstGeom>
        </p:spPr>
        <p:txBody>
          <a:bodyPr lIns="0" tIns="0" rIns="0" bIns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İletişim</a:t>
            </a:r>
          </a:p>
        </p:txBody>
      </p:sp>
      <p:grpSp>
        <p:nvGrpSpPr>
          <p:cNvPr id="8" name="Grup 7"/>
          <p:cNvGrpSpPr/>
          <p:nvPr/>
        </p:nvGrpSpPr>
        <p:grpSpPr>
          <a:xfrm>
            <a:off x="152400" y="819150"/>
            <a:ext cx="5334002" cy="4267200"/>
            <a:chOff x="152398" y="590550"/>
            <a:chExt cx="5334002" cy="4267200"/>
          </a:xfrm>
        </p:grpSpPr>
        <p:pic>
          <p:nvPicPr>
            <p:cNvPr id="3" name="Resim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141"/>
            <a:stretch/>
          </p:blipFill>
          <p:spPr>
            <a:xfrm>
              <a:off x="152399" y="590550"/>
              <a:ext cx="5334001" cy="4267200"/>
            </a:xfrm>
            <a:prstGeom prst="rect">
              <a:avLst/>
            </a:prstGeom>
          </p:spPr>
        </p:pic>
        <p:sp>
          <p:nvSpPr>
            <p:cNvPr id="13" name="Dikdörtgen 12"/>
            <p:cNvSpPr/>
            <p:nvPr/>
          </p:nvSpPr>
          <p:spPr bwMode="auto">
            <a:xfrm>
              <a:off x="152399" y="2343150"/>
              <a:ext cx="1143000" cy="152400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tr-TR"/>
            </a:p>
          </p:txBody>
        </p:sp>
        <p:sp>
          <p:nvSpPr>
            <p:cNvPr id="15" name="Dikdörtgen 14"/>
            <p:cNvSpPr/>
            <p:nvPr/>
          </p:nvSpPr>
          <p:spPr bwMode="auto">
            <a:xfrm>
              <a:off x="152398" y="2095500"/>
              <a:ext cx="1143001" cy="171450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tr-TR"/>
            </a:p>
          </p:txBody>
        </p:sp>
        <p:sp>
          <p:nvSpPr>
            <p:cNvPr id="5" name="5-Nokta Yıldız 4"/>
            <p:cNvSpPr/>
            <p:nvPr/>
          </p:nvSpPr>
          <p:spPr bwMode="auto">
            <a:xfrm>
              <a:off x="1752600" y="2100157"/>
              <a:ext cx="685800" cy="533400"/>
            </a:xfrm>
            <a:prstGeom prst="star5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tr-TR"/>
            </a:p>
          </p:txBody>
        </p:sp>
      </p:grpSp>
      <p:pic>
        <p:nvPicPr>
          <p:cNvPr id="1028" name="Picture 4" descr="WhatsApp Explained: A Basic Guide To This Giant Messaging Ap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671849"/>
            <a:ext cx="3283938" cy="184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2"/>
          <p:cNvSpPr txBox="1">
            <a:spLocks/>
          </p:cNvSpPr>
          <p:nvPr/>
        </p:nvSpPr>
        <p:spPr>
          <a:xfrm>
            <a:off x="194734" y="38523"/>
            <a:ext cx="4953000" cy="646853"/>
          </a:xfrm>
          <a:prstGeom prst="rect">
            <a:avLst/>
          </a:prstGeom>
        </p:spPr>
        <p:txBody>
          <a:bodyPr lIns="0" tIns="0" rIns="0" bIns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r-TR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itle 2"/>
          <p:cNvSpPr txBox="1">
            <a:spLocks/>
          </p:cNvSpPr>
          <p:nvPr/>
        </p:nvSpPr>
        <p:spPr>
          <a:xfrm>
            <a:off x="5943600" y="971550"/>
            <a:ext cx="2396066" cy="646853"/>
          </a:xfrm>
          <a:prstGeom prst="rect">
            <a:avLst/>
          </a:prstGeom>
        </p:spPr>
        <p:txBody>
          <a:bodyPr lIns="0" tIns="0" rIns="0" bIns="0" anchor="ctr">
            <a:normAutofit fontScale="9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Whatsapp grubu</a:t>
            </a:r>
          </a:p>
        </p:txBody>
      </p:sp>
    </p:spTree>
    <p:extLst>
      <p:ext uri="{BB962C8B-B14F-4D97-AF65-F5344CB8AC3E}">
        <p14:creationId xmlns:p14="http://schemas.microsoft.com/office/powerpoint/2010/main" val="22177732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25FEC-D87E-5FB2-B5BC-2F4ABA432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42334" y="-113877"/>
            <a:ext cx="4953000" cy="646853"/>
          </a:xfrm>
          <a:prstGeom prst="rect">
            <a:avLst/>
          </a:prstGeom>
        </p:spPr>
        <p:txBody>
          <a:bodyPr lIns="0" tIns="0" rIns="0" bIns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İletişim için önemli notlar</a:t>
            </a:r>
          </a:p>
        </p:txBody>
      </p:sp>
      <p:sp>
        <p:nvSpPr>
          <p:cNvPr id="17" name="Title 2"/>
          <p:cNvSpPr txBox="1">
            <a:spLocks/>
          </p:cNvSpPr>
          <p:nvPr/>
        </p:nvSpPr>
        <p:spPr>
          <a:xfrm>
            <a:off x="194734" y="38523"/>
            <a:ext cx="4953000" cy="646853"/>
          </a:xfrm>
          <a:prstGeom prst="rect">
            <a:avLst/>
          </a:prstGeom>
        </p:spPr>
        <p:txBody>
          <a:bodyPr lIns="0" tIns="0" rIns="0" bIns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r-TR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76200" y="895350"/>
            <a:ext cx="8610600" cy="646853"/>
          </a:xfrm>
          <a:prstGeom prst="rect">
            <a:avLst/>
          </a:prstGeom>
        </p:spPr>
        <p:txBody>
          <a:bodyPr lIns="0" tIns="0" rIns="0" bIns="0" anchor="ctr">
            <a:normAutofit fontScale="9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 Mesai saatleri dışında hiçbir hocayla iletişime geçemezsiniz.</a:t>
            </a: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76200" y="1557020"/>
            <a:ext cx="8610600" cy="1319530"/>
          </a:xfrm>
          <a:prstGeom prst="rect">
            <a:avLst/>
          </a:prstGeom>
        </p:spPr>
        <p:txBody>
          <a:bodyPr lIns="0" tIns="0" rIns="0" bIns="0" anchor="ctr">
            <a:normAutofit fontScale="9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 Eğer Whatsapp grubu kurulacaksa Whatsapp gruplarında sohbet edemezsiniz. </a:t>
            </a:r>
            <a:r>
              <a:rPr lang="tr-T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Sadece bilgi için kullanılacak ve sadece grup sadece Hocalar ve öğrenci danışmanına açık olacak </a:t>
            </a: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103293" y="3638550"/>
            <a:ext cx="8610600" cy="1319530"/>
          </a:xfrm>
          <a:prstGeom prst="rect">
            <a:avLst/>
          </a:prstGeom>
        </p:spPr>
        <p:txBody>
          <a:bodyPr lIns="0" tIns="0" rIns="0" bIns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 Üslup her şeydir dikkat ediniz !!!</a:t>
            </a: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104986" y="2724150"/>
            <a:ext cx="8610600" cy="1319530"/>
          </a:xfrm>
          <a:prstGeom prst="rect">
            <a:avLst/>
          </a:prstGeom>
        </p:spPr>
        <p:txBody>
          <a:bodyPr lIns="0" tIns="0" rIns="0" bIns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 </a:t>
            </a:r>
            <a:r>
              <a:rPr lang="tr-TR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Mesajlarınızda lütfen sormak istediğiniz şeyi net ve açık bir şekilde dile getiriniz.</a:t>
            </a:r>
          </a:p>
        </p:txBody>
      </p:sp>
    </p:spTree>
    <p:extLst>
      <p:ext uri="{BB962C8B-B14F-4D97-AF65-F5344CB8AC3E}">
        <p14:creationId xmlns:p14="http://schemas.microsoft.com/office/powerpoint/2010/main" val="17892386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4F67FA-28F4-4288-9CC5-25C18E401CA3}"/>
              </a:ext>
            </a:extLst>
          </p:cNvPr>
          <p:cNvSpPr/>
          <p:nvPr/>
        </p:nvSpPr>
        <p:spPr bwMode="auto">
          <a:xfrm>
            <a:off x="4648200" y="255270"/>
            <a:ext cx="4148848" cy="4435813"/>
          </a:xfrm>
          <a:prstGeom prst="rect">
            <a:avLst/>
          </a:pr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065E8F1-E647-49A7-AF9D-272FB6EBAEE4}"/>
              </a:ext>
            </a:extLst>
          </p:cNvPr>
          <p:cNvGrpSpPr/>
          <p:nvPr/>
        </p:nvGrpSpPr>
        <p:grpSpPr>
          <a:xfrm>
            <a:off x="6196452" y="1123950"/>
            <a:ext cx="1052344" cy="1055788"/>
            <a:chOff x="-1219200" y="1365250"/>
            <a:chExt cx="1939925" cy="1946275"/>
          </a:xfrm>
          <a:solidFill>
            <a:schemeClr val="bg1"/>
          </a:solidFill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85C6F236-E015-45C2-A5B8-49749A7AC2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219200" y="1365250"/>
              <a:ext cx="1939925" cy="1946275"/>
            </a:xfrm>
            <a:custGeom>
              <a:avLst/>
              <a:gdLst>
                <a:gd name="T0" fmla="*/ 275 w 3666"/>
                <a:gd name="T1" fmla="*/ 157 h 3678"/>
                <a:gd name="T2" fmla="*/ 220 w 3666"/>
                <a:gd name="T3" fmla="*/ 179 h 3678"/>
                <a:gd name="T4" fmla="*/ 179 w 3666"/>
                <a:gd name="T5" fmla="*/ 221 h 3678"/>
                <a:gd name="T6" fmla="*/ 155 w 3666"/>
                <a:gd name="T7" fmla="*/ 275 h 3678"/>
                <a:gd name="T8" fmla="*/ 152 w 3666"/>
                <a:gd name="T9" fmla="*/ 3371 h 3678"/>
                <a:gd name="T10" fmla="*/ 164 w 3666"/>
                <a:gd name="T11" fmla="*/ 3431 h 3678"/>
                <a:gd name="T12" fmla="*/ 197 w 3666"/>
                <a:gd name="T13" fmla="*/ 3480 h 3678"/>
                <a:gd name="T14" fmla="*/ 245 w 3666"/>
                <a:gd name="T15" fmla="*/ 3512 h 3678"/>
                <a:gd name="T16" fmla="*/ 305 w 3666"/>
                <a:gd name="T17" fmla="*/ 3525 h 3678"/>
                <a:gd name="T18" fmla="*/ 3392 w 3666"/>
                <a:gd name="T19" fmla="*/ 3521 h 3678"/>
                <a:gd name="T20" fmla="*/ 3447 w 3666"/>
                <a:gd name="T21" fmla="*/ 3499 h 3678"/>
                <a:gd name="T22" fmla="*/ 3487 w 3666"/>
                <a:gd name="T23" fmla="*/ 3457 h 3678"/>
                <a:gd name="T24" fmla="*/ 3511 w 3666"/>
                <a:gd name="T25" fmla="*/ 3403 h 3678"/>
                <a:gd name="T26" fmla="*/ 3514 w 3666"/>
                <a:gd name="T27" fmla="*/ 307 h 3678"/>
                <a:gd name="T28" fmla="*/ 3502 w 3666"/>
                <a:gd name="T29" fmla="*/ 247 h 3678"/>
                <a:gd name="T30" fmla="*/ 3469 w 3666"/>
                <a:gd name="T31" fmla="*/ 198 h 3678"/>
                <a:gd name="T32" fmla="*/ 3421 w 3666"/>
                <a:gd name="T33" fmla="*/ 166 h 3678"/>
                <a:gd name="T34" fmla="*/ 3361 w 3666"/>
                <a:gd name="T35" fmla="*/ 153 h 3678"/>
                <a:gd name="T36" fmla="*/ 305 w 3666"/>
                <a:gd name="T37" fmla="*/ 0 h 3678"/>
                <a:gd name="T38" fmla="*/ 3406 w 3666"/>
                <a:gd name="T39" fmla="*/ 3 h 3678"/>
                <a:gd name="T40" fmla="*/ 3490 w 3666"/>
                <a:gd name="T41" fmla="*/ 28 h 3678"/>
                <a:gd name="T42" fmla="*/ 3562 w 3666"/>
                <a:gd name="T43" fmla="*/ 75 h 3678"/>
                <a:gd name="T44" fmla="*/ 3617 w 3666"/>
                <a:gd name="T45" fmla="*/ 140 h 3678"/>
                <a:gd name="T46" fmla="*/ 3654 w 3666"/>
                <a:gd name="T47" fmla="*/ 218 h 3678"/>
                <a:gd name="T48" fmla="*/ 3666 w 3666"/>
                <a:gd name="T49" fmla="*/ 307 h 3678"/>
                <a:gd name="T50" fmla="*/ 3663 w 3666"/>
                <a:gd name="T51" fmla="*/ 3416 h 3678"/>
                <a:gd name="T52" fmla="*/ 3638 w 3666"/>
                <a:gd name="T53" fmla="*/ 3501 h 3678"/>
                <a:gd name="T54" fmla="*/ 3592 w 3666"/>
                <a:gd name="T55" fmla="*/ 3572 h 3678"/>
                <a:gd name="T56" fmla="*/ 3528 w 3666"/>
                <a:gd name="T57" fmla="*/ 3629 h 3678"/>
                <a:gd name="T58" fmla="*/ 3449 w 3666"/>
                <a:gd name="T59" fmla="*/ 3665 h 3678"/>
                <a:gd name="T60" fmla="*/ 3361 w 3666"/>
                <a:gd name="T61" fmla="*/ 3678 h 3678"/>
                <a:gd name="T62" fmla="*/ 260 w 3666"/>
                <a:gd name="T63" fmla="*/ 3675 h 3678"/>
                <a:gd name="T64" fmla="*/ 177 w 3666"/>
                <a:gd name="T65" fmla="*/ 3649 h 3678"/>
                <a:gd name="T66" fmla="*/ 105 w 3666"/>
                <a:gd name="T67" fmla="*/ 3603 h 3678"/>
                <a:gd name="T68" fmla="*/ 48 w 3666"/>
                <a:gd name="T69" fmla="*/ 3538 h 3678"/>
                <a:gd name="T70" fmla="*/ 12 w 3666"/>
                <a:gd name="T71" fmla="*/ 3460 h 3678"/>
                <a:gd name="T72" fmla="*/ 0 w 3666"/>
                <a:gd name="T73" fmla="*/ 3371 h 3678"/>
                <a:gd name="T74" fmla="*/ 3 w 3666"/>
                <a:gd name="T75" fmla="*/ 261 h 3678"/>
                <a:gd name="T76" fmla="*/ 28 w 3666"/>
                <a:gd name="T77" fmla="*/ 177 h 3678"/>
                <a:gd name="T78" fmla="*/ 74 w 3666"/>
                <a:gd name="T79" fmla="*/ 106 h 3678"/>
                <a:gd name="T80" fmla="*/ 138 w 3666"/>
                <a:gd name="T81" fmla="*/ 49 h 3678"/>
                <a:gd name="T82" fmla="*/ 217 w 3666"/>
                <a:gd name="T83" fmla="*/ 13 h 3678"/>
                <a:gd name="T84" fmla="*/ 305 w 3666"/>
                <a:gd name="T85" fmla="*/ 0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666" h="3678">
                  <a:moveTo>
                    <a:pt x="305" y="153"/>
                  </a:moveTo>
                  <a:lnTo>
                    <a:pt x="275" y="157"/>
                  </a:lnTo>
                  <a:lnTo>
                    <a:pt x="245" y="166"/>
                  </a:lnTo>
                  <a:lnTo>
                    <a:pt x="220" y="179"/>
                  </a:lnTo>
                  <a:lnTo>
                    <a:pt x="197" y="198"/>
                  </a:lnTo>
                  <a:lnTo>
                    <a:pt x="179" y="221"/>
                  </a:lnTo>
                  <a:lnTo>
                    <a:pt x="164" y="247"/>
                  </a:lnTo>
                  <a:lnTo>
                    <a:pt x="155" y="275"/>
                  </a:lnTo>
                  <a:lnTo>
                    <a:pt x="152" y="307"/>
                  </a:lnTo>
                  <a:lnTo>
                    <a:pt x="152" y="3371"/>
                  </a:lnTo>
                  <a:lnTo>
                    <a:pt x="155" y="3403"/>
                  </a:lnTo>
                  <a:lnTo>
                    <a:pt x="164" y="3431"/>
                  </a:lnTo>
                  <a:lnTo>
                    <a:pt x="179" y="3457"/>
                  </a:lnTo>
                  <a:lnTo>
                    <a:pt x="197" y="3480"/>
                  </a:lnTo>
                  <a:lnTo>
                    <a:pt x="220" y="3499"/>
                  </a:lnTo>
                  <a:lnTo>
                    <a:pt x="245" y="3512"/>
                  </a:lnTo>
                  <a:lnTo>
                    <a:pt x="275" y="3521"/>
                  </a:lnTo>
                  <a:lnTo>
                    <a:pt x="305" y="3525"/>
                  </a:lnTo>
                  <a:lnTo>
                    <a:pt x="3361" y="3525"/>
                  </a:lnTo>
                  <a:lnTo>
                    <a:pt x="3392" y="3521"/>
                  </a:lnTo>
                  <a:lnTo>
                    <a:pt x="3421" y="3512"/>
                  </a:lnTo>
                  <a:lnTo>
                    <a:pt x="3447" y="3499"/>
                  </a:lnTo>
                  <a:lnTo>
                    <a:pt x="3469" y="3480"/>
                  </a:lnTo>
                  <a:lnTo>
                    <a:pt x="3487" y="3457"/>
                  </a:lnTo>
                  <a:lnTo>
                    <a:pt x="3502" y="3431"/>
                  </a:lnTo>
                  <a:lnTo>
                    <a:pt x="3511" y="3403"/>
                  </a:lnTo>
                  <a:lnTo>
                    <a:pt x="3514" y="3371"/>
                  </a:lnTo>
                  <a:lnTo>
                    <a:pt x="3514" y="307"/>
                  </a:lnTo>
                  <a:lnTo>
                    <a:pt x="3511" y="275"/>
                  </a:lnTo>
                  <a:lnTo>
                    <a:pt x="3502" y="247"/>
                  </a:lnTo>
                  <a:lnTo>
                    <a:pt x="3487" y="221"/>
                  </a:lnTo>
                  <a:lnTo>
                    <a:pt x="3469" y="198"/>
                  </a:lnTo>
                  <a:lnTo>
                    <a:pt x="3447" y="179"/>
                  </a:lnTo>
                  <a:lnTo>
                    <a:pt x="3421" y="166"/>
                  </a:lnTo>
                  <a:lnTo>
                    <a:pt x="3392" y="157"/>
                  </a:lnTo>
                  <a:lnTo>
                    <a:pt x="3361" y="153"/>
                  </a:lnTo>
                  <a:lnTo>
                    <a:pt x="305" y="153"/>
                  </a:lnTo>
                  <a:close/>
                  <a:moveTo>
                    <a:pt x="305" y="0"/>
                  </a:moveTo>
                  <a:lnTo>
                    <a:pt x="3361" y="0"/>
                  </a:lnTo>
                  <a:lnTo>
                    <a:pt x="3406" y="3"/>
                  </a:lnTo>
                  <a:lnTo>
                    <a:pt x="3449" y="13"/>
                  </a:lnTo>
                  <a:lnTo>
                    <a:pt x="3490" y="28"/>
                  </a:lnTo>
                  <a:lnTo>
                    <a:pt x="3528" y="49"/>
                  </a:lnTo>
                  <a:lnTo>
                    <a:pt x="3562" y="75"/>
                  </a:lnTo>
                  <a:lnTo>
                    <a:pt x="3592" y="106"/>
                  </a:lnTo>
                  <a:lnTo>
                    <a:pt x="3617" y="140"/>
                  </a:lnTo>
                  <a:lnTo>
                    <a:pt x="3638" y="177"/>
                  </a:lnTo>
                  <a:lnTo>
                    <a:pt x="3654" y="218"/>
                  </a:lnTo>
                  <a:lnTo>
                    <a:pt x="3663" y="261"/>
                  </a:lnTo>
                  <a:lnTo>
                    <a:pt x="3666" y="307"/>
                  </a:lnTo>
                  <a:lnTo>
                    <a:pt x="3666" y="3371"/>
                  </a:lnTo>
                  <a:lnTo>
                    <a:pt x="3663" y="3416"/>
                  </a:lnTo>
                  <a:lnTo>
                    <a:pt x="3654" y="3460"/>
                  </a:lnTo>
                  <a:lnTo>
                    <a:pt x="3638" y="3501"/>
                  </a:lnTo>
                  <a:lnTo>
                    <a:pt x="3617" y="3538"/>
                  </a:lnTo>
                  <a:lnTo>
                    <a:pt x="3592" y="3572"/>
                  </a:lnTo>
                  <a:lnTo>
                    <a:pt x="3562" y="3603"/>
                  </a:lnTo>
                  <a:lnTo>
                    <a:pt x="3528" y="3629"/>
                  </a:lnTo>
                  <a:lnTo>
                    <a:pt x="3490" y="3649"/>
                  </a:lnTo>
                  <a:lnTo>
                    <a:pt x="3449" y="3665"/>
                  </a:lnTo>
                  <a:lnTo>
                    <a:pt x="3406" y="3675"/>
                  </a:lnTo>
                  <a:lnTo>
                    <a:pt x="3361" y="3678"/>
                  </a:lnTo>
                  <a:lnTo>
                    <a:pt x="305" y="3678"/>
                  </a:lnTo>
                  <a:lnTo>
                    <a:pt x="260" y="3675"/>
                  </a:lnTo>
                  <a:lnTo>
                    <a:pt x="217" y="3665"/>
                  </a:lnTo>
                  <a:lnTo>
                    <a:pt x="177" y="3649"/>
                  </a:lnTo>
                  <a:lnTo>
                    <a:pt x="138" y="3629"/>
                  </a:lnTo>
                  <a:lnTo>
                    <a:pt x="105" y="3603"/>
                  </a:lnTo>
                  <a:lnTo>
                    <a:pt x="74" y="3572"/>
                  </a:lnTo>
                  <a:lnTo>
                    <a:pt x="48" y="3538"/>
                  </a:lnTo>
                  <a:lnTo>
                    <a:pt x="28" y="3501"/>
                  </a:lnTo>
                  <a:lnTo>
                    <a:pt x="12" y="3460"/>
                  </a:lnTo>
                  <a:lnTo>
                    <a:pt x="3" y="3416"/>
                  </a:lnTo>
                  <a:lnTo>
                    <a:pt x="0" y="3371"/>
                  </a:lnTo>
                  <a:lnTo>
                    <a:pt x="0" y="307"/>
                  </a:lnTo>
                  <a:lnTo>
                    <a:pt x="3" y="261"/>
                  </a:lnTo>
                  <a:lnTo>
                    <a:pt x="12" y="218"/>
                  </a:lnTo>
                  <a:lnTo>
                    <a:pt x="28" y="177"/>
                  </a:lnTo>
                  <a:lnTo>
                    <a:pt x="48" y="140"/>
                  </a:lnTo>
                  <a:lnTo>
                    <a:pt x="74" y="106"/>
                  </a:lnTo>
                  <a:lnTo>
                    <a:pt x="105" y="75"/>
                  </a:lnTo>
                  <a:lnTo>
                    <a:pt x="138" y="49"/>
                  </a:lnTo>
                  <a:lnTo>
                    <a:pt x="177" y="28"/>
                  </a:lnTo>
                  <a:lnTo>
                    <a:pt x="217" y="13"/>
                  </a:lnTo>
                  <a:lnTo>
                    <a:pt x="260" y="3"/>
                  </a:lnTo>
                  <a:lnTo>
                    <a:pt x="30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CB62303F-637C-49A5-86C3-F6635BF12A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895350" y="1689100"/>
              <a:ext cx="322263" cy="325438"/>
            </a:xfrm>
            <a:custGeom>
              <a:avLst/>
              <a:gdLst>
                <a:gd name="T0" fmla="*/ 275 w 611"/>
                <a:gd name="T1" fmla="*/ 157 h 613"/>
                <a:gd name="T2" fmla="*/ 220 w 611"/>
                <a:gd name="T3" fmla="*/ 179 h 613"/>
                <a:gd name="T4" fmla="*/ 178 w 611"/>
                <a:gd name="T5" fmla="*/ 221 h 613"/>
                <a:gd name="T6" fmla="*/ 156 w 611"/>
                <a:gd name="T7" fmla="*/ 275 h 613"/>
                <a:gd name="T8" fmla="*/ 156 w 611"/>
                <a:gd name="T9" fmla="*/ 337 h 613"/>
                <a:gd name="T10" fmla="*/ 178 w 611"/>
                <a:gd name="T11" fmla="*/ 392 h 613"/>
                <a:gd name="T12" fmla="*/ 220 w 611"/>
                <a:gd name="T13" fmla="*/ 433 h 613"/>
                <a:gd name="T14" fmla="*/ 275 w 611"/>
                <a:gd name="T15" fmla="*/ 457 h 613"/>
                <a:gd name="T16" fmla="*/ 336 w 611"/>
                <a:gd name="T17" fmla="*/ 457 h 613"/>
                <a:gd name="T18" fmla="*/ 391 w 611"/>
                <a:gd name="T19" fmla="*/ 433 h 613"/>
                <a:gd name="T20" fmla="*/ 433 w 611"/>
                <a:gd name="T21" fmla="*/ 392 h 613"/>
                <a:gd name="T22" fmla="*/ 455 w 611"/>
                <a:gd name="T23" fmla="*/ 337 h 613"/>
                <a:gd name="T24" fmla="*/ 455 w 611"/>
                <a:gd name="T25" fmla="*/ 275 h 613"/>
                <a:gd name="T26" fmla="*/ 433 w 611"/>
                <a:gd name="T27" fmla="*/ 221 h 613"/>
                <a:gd name="T28" fmla="*/ 391 w 611"/>
                <a:gd name="T29" fmla="*/ 179 h 613"/>
                <a:gd name="T30" fmla="*/ 336 w 611"/>
                <a:gd name="T31" fmla="*/ 157 h 613"/>
                <a:gd name="T32" fmla="*/ 305 w 611"/>
                <a:gd name="T33" fmla="*/ 0 h 613"/>
                <a:gd name="T34" fmla="*/ 393 w 611"/>
                <a:gd name="T35" fmla="*/ 13 h 613"/>
                <a:gd name="T36" fmla="*/ 472 w 611"/>
                <a:gd name="T37" fmla="*/ 49 h 613"/>
                <a:gd name="T38" fmla="*/ 536 w 611"/>
                <a:gd name="T39" fmla="*/ 105 h 613"/>
                <a:gd name="T40" fmla="*/ 582 w 611"/>
                <a:gd name="T41" fmla="*/ 177 h 613"/>
                <a:gd name="T42" fmla="*/ 608 w 611"/>
                <a:gd name="T43" fmla="*/ 261 h 613"/>
                <a:gd name="T44" fmla="*/ 608 w 611"/>
                <a:gd name="T45" fmla="*/ 352 h 613"/>
                <a:gd name="T46" fmla="*/ 582 w 611"/>
                <a:gd name="T47" fmla="*/ 436 h 613"/>
                <a:gd name="T48" fmla="*/ 536 w 611"/>
                <a:gd name="T49" fmla="*/ 508 h 613"/>
                <a:gd name="T50" fmla="*/ 472 w 611"/>
                <a:gd name="T51" fmla="*/ 563 h 613"/>
                <a:gd name="T52" fmla="*/ 393 w 611"/>
                <a:gd name="T53" fmla="*/ 599 h 613"/>
                <a:gd name="T54" fmla="*/ 305 w 611"/>
                <a:gd name="T55" fmla="*/ 613 h 613"/>
                <a:gd name="T56" fmla="*/ 218 w 611"/>
                <a:gd name="T57" fmla="*/ 599 h 613"/>
                <a:gd name="T58" fmla="*/ 139 w 611"/>
                <a:gd name="T59" fmla="*/ 563 h 613"/>
                <a:gd name="T60" fmla="*/ 75 w 611"/>
                <a:gd name="T61" fmla="*/ 508 h 613"/>
                <a:gd name="T62" fmla="*/ 28 w 611"/>
                <a:gd name="T63" fmla="*/ 436 h 613"/>
                <a:gd name="T64" fmla="*/ 2 w 611"/>
                <a:gd name="T65" fmla="*/ 352 h 613"/>
                <a:gd name="T66" fmla="*/ 2 w 611"/>
                <a:gd name="T67" fmla="*/ 261 h 613"/>
                <a:gd name="T68" fmla="*/ 28 w 611"/>
                <a:gd name="T69" fmla="*/ 177 h 613"/>
                <a:gd name="T70" fmla="*/ 75 w 611"/>
                <a:gd name="T71" fmla="*/ 105 h 613"/>
                <a:gd name="T72" fmla="*/ 139 w 611"/>
                <a:gd name="T73" fmla="*/ 49 h 613"/>
                <a:gd name="T74" fmla="*/ 218 w 611"/>
                <a:gd name="T75" fmla="*/ 13 h 613"/>
                <a:gd name="T76" fmla="*/ 305 w 611"/>
                <a:gd name="T77" fmla="*/ 0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11" h="613">
                  <a:moveTo>
                    <a:pt x="305" y="153"/>
                  </a:moveTo>
                  <a:lnTo>
                    <a:pt x="275" y="157"/>
                  </a:lnTo>
                  <a:lnTo>
                    <a:pt x="246" y="165"/>
                  </a:lnTo>
                  <a:lnTo>
                    <a:pt x="220" y="179"/>
                  </a:lnTo>
                  <a:lnTo>
                    <a:pt x="197" y="199"/>
                  </a:lnTo>
                  <a:lnTo>
                    <a:pt x="178" y="221"/>
                  </a:lnTo>
                  <a:lnTo>
                    <a:pt x="165" y="247"/>
                  </a:lnTo>
                  <a:lnTo>
                    <a:pt x="156" y="275"/>
                  </a:lnTo>
                  <a:lnTo>
                    <a:pt x="152" y="307"/>
                  </a:lnTo>
                  <a:lnTo>
                    <a:pt x="156" y="337"/>
                  </a:lnTo>
                  <a:lnTo>
                    <a:pt x="165" y="366"/>
                  </a:lnTo>
                  <a:lnTo>
                    <a:pt x="178" y="392"/>
                  </a:lnTo>
                  <a:lnTo>
                    <a:pt x="197" y="415"/>
                  </a:lnTo>
                  <a:lnTo>
                    <a:pt x="220" y="433"/>
                  </a:lnTo>
                  <a:lnTo>
                    <a:pt x="246" y="448"/>
                  </a:lnTo>
                  <a:lnTo>
                    <a:pt x="275" y="457"/>
                  </a:lnTo>
                  <a:lnTo>
                    <a:pt x="305" y="459"/>
                  </a:lnTo>
                  <a:lnTo>
                    <a:pt x="336" y="457"/>
                  </a:lnTo>
                  <a:lnTo>
                    <a:pt x="365" y="448"/>
                  </a:lnTo>
                  <a:lnTo>
                    <a:pt x="391" y="433"/>
                  </a:lnTo>
                  <a:lnTo>
                    <a:pt x="413" y="415"/>
                  </a:lnTo>
                  <a:lnTo>
                    <a:pt x="433" y="392"/>
                  </a:lnTo>
                  <a:lnTo>
                    <a:pt x="446" y="366"/>
                  </a:lnTo>
                  <a:lnTo>
                    <a:pt x="455" y="337"/>
                  </a:lnTo>
                  <a:lnTo>
                    <a:pt x="458" y="307"/>
                  </a:lnTo>
                  <a:lnTo>
                    <a:pt x="455" y="275"/>
                  </a:lnTo>
                  <a:lnTo>
                    <a:pt x="446" y="247"/>
                  </a:lnTo>
                  <a:lnTo>
                    <a:pt x="433" y="221"/>
                  </a:lnTo>
                  <a:lnTo>
                    <a:pt x="413" y="199"/>
                  </a:lnTo>
                  <a:lnTo>
                    <a:pt x="391" y="179"/>
                  </a:lnTo>
                  <a:lnTo>
                    <a:pt x="365" y="165"/>
                  </a:lnTo>
                  <a:lnTo>
                    <a:pt x="336" y="157"/>
                  </a:lnTo>
                  <a:lnTo>
                    <a:pt x="305" y="153"/>
                  </a:lnTo>
                  <a:close/>
                  <a:moveTo>
                    <a:pt x="305" y="0"/>
                  </a:moveTo>
                  <a:lnTo>
                    <a:pt x="350" y="3"/>
                  </a:lnTo>
                  <a:lnTo>
                    <a:pt x="393" y="13"/>
                  </a:lnTo>
                  <a:lnTo>
                    <a:pt x="434" y="28"/>
                  </a:lnTo>
                  <a:lnTo>
                    <a:pt x="472" y="49"/>
                  </a:lnTo>
                  <a:lnTo>
                    <a:pt x="506" y="75"/>
                  </a:lnTo>
                  <a:lnTo>
                    <a:pt x="536" y="105"/>
                  </a:lnTo>
                  <a:lnTo>
                    <a:pt x="562" y="140"/>
                  </a:lnTo>
                  <a:lnTo>
                    <a:pt x="582" y="177"/>
                  </a:lnTo>
                  <a:lnTo>
                    <a:pt x="598" y="218"/>
                  </a:lnTo>
                  <a:lnTo>
                    <a:pt x="608" y="261"/>
                  </a:lnTo>
                  <a:lnTo>
                    <a:pt x="611" y="307"/>
                  </a:lnTo>
                  <a:lnTo>
                    <a:pt x="608" y="352"/>
                  </a:lnTo>
                  <a:lnTo>
                    <a:pt x="598" y="395"/>
                  </a:lnTo>
                  <a:lnTo>
                    <a:pt x="582" y="436"/>
                  </a:lnTo>
                  <a:lnTo>
                    <a:pt x="562" y="473"/>
                  </a:lnTo>
                  <a:lnTo>
                    <a:pt x="536" y="508"/>
                  </a:lnTo>
                  <a:lnTo>
                    <a:pt x="506" y="537"/>
                  </a:lnTo>
                  <a:lnTo>
                    <a:pt x="472" y="563"/>
                  </a:lnTo>
                  <a:lnTo>
                    <a:pt x="434" y="585"/>
                  </a:lnTo>
                  <a:lnTo>
                    <a:pt x="393" y="599"/>
                  </a:lnTo>
                  <a:lnTo>
                    <a:pt x="350" y="610"/>
                  </a:lnTo>
                  <a:lnTo>
                    <a:pt x="305" y="613"/>
                  </a:lnTo>
                  <a:lnTo>
                    <a:pt x="260" y="610"/>
                  </a:lnTo>
                  <a:lnTo>
                    <a:pt x="218" y="599"/>
                  </a:lnTo>
                  <a:lnTo>
                    <a:pt x="177" y="585"/>
                  </a:lnTo>
                  <a:lnTo>
                    <a:pt x="139" y="563"/>
                  </a:lnTo>
                  <a:lnTo>
                    <a:pt x="105" y="537"/>
                  </a:lnTo>
                  <a:lnTo>
                    <a:pt x="75" y="508"/>
                  </a:lnTo>
                  <a:lnTo>
                    <a:pt x="49" y="473"/>
                  </a:lnTo>
                  <a:lnTo>
                    <a:pt x="28" y="436"/>
                  </a:lnTo>
                  <a:lnTo>
                    <a:pt x="13" y="395"/>
                  </a:lnTo>
                  <a:lnTo>
                    <a:pt x="2" y="352"/>
                  </a:lnTo>
                  <a:lnTo>
                    <a:pt x="0" y="307"/>
                  </a:lnTo>
                  <a:lnTo>
                    <a:pt x="2" y="261"/>
                  </a:lnTo>
                  <a:lnTo>
                    <a:pt x="13" y="218"/>
                  </a:lnTo>
                  <a:lnTo>
                    <a:pt x="28" y="177"/>
                  </a:lnTo>
                  <a:lnTo>
                    <a:pt x="49" y="140"/>
                  </a:lnTo>
                  <a:lnTo>
                    <a:pt x="75" y="105"/>
                  </a:lnTo>
                  <a:lnTo>
                    <a:pt x="105" y="75"/>
                  </a:lnTo>
                  <a:lnTo>
                    <a:pt x="139" y="49"/>
                  </a:lnTo>
                  <a:lnTo>
                    <a:pt x="177" y="28"/>
                  </a:lnTo>
                  <a:lnTo>
                    <a:pt x="218" y="13"/>
                  </a:lnTo>
                  <a:lnTo>
                    <a:pt x="260" y="3"/>
                  </a:lnTo>
                  <a:lnTo>
                    <a:pt x="30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772120AB-F330-4B15-81A8-53D1E1E3CD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895350" y="2176463"/>
              <a:ext cx="322263" cy="323850"/>
            </a:xfrm>
            <a:custGeom>
              <a:avLst/>
              <a:gdLst>
                <a:gd name="T0" fmla="*/ 275 w 611"/>
                <a:gd name="T1" fmla="*/ 157 h 613"/>
                <a:gd name="T2" fmla="*/ 220 w 611"/>
                <a:gd name="T3" fmla="*/ 179 h 613"/>
                <a:gd name="T4" fmla="*/ 178 w 611"/>
                <a:gd name="T5" fmla="*/ 221 h 613"/>
                <a:gd name="T6" fmla="*/ 156 w 611"/>
                <a:gd name="T7" fmla="*/ 277 h 613"/>
                <a:gd name="T8" fmla="*/ 156 w 611"/>
                <a:gd name="T9" fmla="*/ 337 h 613"/>
                <a:gd name="T10" fmla="*/ 178 w 611"/>
                <a:gd name="T11" fmla="*/ 393 h 613"/>
                <a:gd name="T12" fmla="*/ 220 w 611"/>
                <a:gd name="T13" fmla="*/ 433 h 613"/>
                <a:gd name="T14" fmla="*/ 275 w 611"/>
                <a:gd name="T15" fmla="*/ 457 h 613"/>
                <a:gd name="T16" fmla="*/ 336 w 611"/>
                <a:gd name="T17" fmla="*/ 457 h 613"/>
                <a:gd name="T18" fmla="*/ 391 w 611"/>
                <a:gd name="T19" fmla="*/ 433 h 613"/>
                <a:gd name="T20" fmla="*/ 433 w 611"/>
                <a:gd name="T21" fmla="*/ 393 h 613"/>
                <a:gd name="T22" fmla="*/ 455 w 611"/>
                <a:gd name="T23" fmla="*/ 337 h 613"/>
                <a:gd name="T24" fmla="*/ 455 w 611"/>
                <a:gd name="T25" fmla="*/ 277 h 613"/>
                <a:gd name="T26" fmla="*/ 433 w 611"/>
                <a:gd name="T27" fmla="*/ 221 h 613"/>
                <a:gd name="T28" fmla="*/ 391 w 611"/>
                <a:gd name="T29" fmla="*/ 179 h 613"/>
                <a:gd name="T30" fmla="*/ 336 w 611"/>
                <a:gd name="T31" fmla="*/ 157 h 613"/>
                <a:gd name="T32" fmla="*/ 305 w 611"/>
                <a:gd name="T33" fmla="*/ 0 h 613"/>
                <a:gd name="T34" fmla="*/ 393 w 611"/>
                <a:gd name="T35" fmla="*/ 13 h 613"/>
                <a:gd name="T36" fmla="*/ 472 w 611"/>
                <a:gd name="T37" fmla="*/ 50 h 613"/>
                <a:gd name="T38" fmla="*/ 536 w 611"/>
                <a:gd name="T39" fmla="*/ 106 h 613"/>
                <a:gd name="T40" fmla="*/ 582 w 611"/>
                <a:gd name="T41" fmla="*/ 177 h 613"/>
                <a:gd name="T42" fmla="*/ 608 w 611"/>
                <a:gd name="T43" fmla="*/ 262 h 613"/>
                <a:gd name="T44" fmla="*/ 608 w 611"/>
                <a:gd name="T45" fmla="*/ 352 h 613"/>
                <a:gd name="T46" fmla="*/ 582 w 611"/>
                <a:gd name="T47" fmla="*/ 436 h 613"/>
                <a:gd name="T48" fmla="*/ 536 w 611"/>
                <a:gd name="T49" fmla="*/ 508 h 613"/>
                <a:gd name="T50" fmla="*/ 472 w 611"/>
                <a:gd name="T51" fmla="*/ 564 h 613"/>
                <a:gd name="T52" fmla="*/ 393 w 611"/>
                <a:gd name="T53" fmla="*/ 601 h 613"/>
                <a:gd name="T54" fmla="*/ 305 w 611"/>
                <a:gd name="T55" fmla="*/ 613 h 613"/>
                <a:gd name="T56" fmla="*/ 218 w 611"/>
                <a:gd name="T57" fmla="*/ 601 h 613"/>
                <a:gd name="T58" fmla="*/ 139 w 611"/>
                <a:gd name="T59" fmla="*/ 564 h 613"/>
                <a:gd name="T60" fmla="*/ 75 w 611"/>
                <a:gd name="T61" fmla="*/ 508 h 613"/>
                <a:gd name="T62" fmla="*/ 28 w 611"/>
                <a:gd name="T63" fmla="*/ 436 h 613"/>
                <a:gd name="T64" fmla="*/ 2 w 611"/>
                <a:gd name="T65" fmla="*/ 352 h 613"/>
                <a:gd name="T66" fmla="*/ 2 w 611"/>
                <a:gd name="T67" fmla="*/ 262 h 613"/>
                <a:gd name="T68" fmla="*/ 28 w 611"/>
                <a:gd name="T69" fmla="*/ 177 h 613"/>
                <a:gd name="T70" fmla="*/ 75 w 611"/>
                <a:gd name="T71" fmla="*/ 106 h 613"/>
                <a:gd name="T72" fmla="*/ 139 w 611"/>
                <a:gd name="T73" fmla="*/ 50 h 613"/>
                <a:gd name="T74" fmla="*/ 218 w 611"/>
                <a:gd name="T75" fmla="*/ 13 h 613"/>
                <a:gd name="T76" fmla="*/ 305 w 611"/>
                <a:gd name="T77" fmla="*/ 0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11" h="613">
                  <a:moveTo>
                    <a:pt x="305" y="153"/>
                  </a:moveTo>
                  <a:lnTo>
                    <a:pt x="275" y="157"/>
                  </a:lnTo>
                  <a:lnTo>
                    <a:pt x="246" y="166"/>
                  </a:lnTo>
                  <a:lnTo>
                    <a:pt x="220" y="179"/>
                  </a:lnTo>
                  <a:lnTo>
                    <a:pt x="197" y="199"/>
                  </a:lnTo>
                  <a:lnTo>
                    <a:pt x="178" y="221"/>
                  </a:lnTo>
                  <a:lnTo>
                    <a:pt x="165" y="247"/>
                  </a:lnTo>
                  <a:lnTo>
                    <a:pt x="156" y="277"/>
                  </a:lnTo>
                  <a:lnTo>
                    <a:pt x="152" y="306"/>
                  </a:lnTo>
                  <a:lnTo>
                    <a:pt x="156" y="337"/>
                  </a:lnTo>
                  <a:lnTo>
                    <a:pt x="165" y="367"/>
                  </a:lnTo>
                  <a:lnTo>
                    <a:pt x="178" y="393"/>
                  </a:lnTo>
                  <a:lnTo>
                    <a:pt x="197" y="415"/>
                  </a:lnTo>
                  <a:lnTo>
                    <a:pt x="220" y="433"/>
                  </a:lnTo>
                  <a:lnTo>
                    <a:pt x="246" y="448"/>
                  </a:lnTo>
                  <a:lnTo>
                    <a:pt x="275" y="457"/>
                  </a:lnTo>
                  <a:lnTo>
                    <a:pt x="305" y="461"/>
                  </a:lnTo>
                  <a:lnTo>
                    <a:pt x="336" y="457"/>
                  </a:lnTo>
                  <a:lnTo>
                    <a:pt x="365" y="448"/>
                  </a:lnTo>
                  <a:lnTo>
                    <a:pt x="391" y="433"/>
                  </a:lnTo>
                  <a:lnTo>
                    <a:pt x="413" y="415"/>
                  </a:lnTo>
                  <a:lnTo>
                    <a:pt x="433" y="393"/>
                  </a:lnTo>
                  <a:lnTo>
                    <a:pt x="446" y="367"/>
                  </a:lnTo>
                  <a:lnTo>
                    <a:pt x="455" y="337"/>
                  </a:lnTo>
                  <a:lnTo>
                    <a:pt x="458" y="306"/>
                  </a:lnTo>
                  <a:lnTo>
                    <a:pt x="455" y="277"/>
                  </a:lnTo>
                  <a:lnTo>
                    <a:pt x="446" y="247"/>
                  </a:lnTo>
                  <a:lnTo>
                    <a:pt x="433" y="221"/>
                  </a:lnTo>
                  <a:lnTo>
                    <a:pt x="413" y="199"/>
                  </a:lnTo>
                  <a:lnTo>
                    <a:pt x="391" y="179"/>
                  </a:lnTo>
                  <a:lnTo>
                    <a:pt x="365" y="166"/>
                  </a:lnTo>
                  <a:lnTo>
                    <a:pt x="336" y="157"/>
                  </a:lnTo>
                  <a:lnTo>
                    <a:pt x="305" y="153"/>
                  </a:lnTo>
                  <a:close/>
                  <a:moveTo>
                    <a:pt x="305" y="0"/>
                  </a:moveTo>
                  <a:lnTo>
                    <a:pt x="350" y="3"/>
                  </a:lnTo>
                  <a:lnTo>
                    <a:pt x="393" y="13"/>
                  </a:lnTo>
                  <a:lnTo>
                    <a:pt x="434" y="29"/>
                  </a:lnTo>
                  <a:lnTo>
                    <a:pt x="472" y="50"/>
                  </a:lnTo>
                  <a:lnTo>
                    <a:pt x="506" y="76"/>
                  </a:lnTo>
                  <a:lnTo>
                    <a:pt x="536" y="106"/>
                  </a:lnTo>
                  <a:lnTo>
                    <a:pt x="562" y="140"/>
                  </a:lnTo>
                  <a:lnTo>
                    <a:pt x="582" y="177"/>
                  </a:lnTo>
                  <a:lnTo>
                    <a:pt x="598" y="219"/>
                  </a:lnTo>
                  <a:lnTo>
                    <a:pt x="608" y="262"/>
                  </a:lnTo>
                  <a:lnTo>
                    <a:pt x="611" y="306"/>
                  </a:lnTo>
                  <a:lnTo>
                    <a:pt x="608" y="352"/>
                  </a:lnTo>
                  <a:lnTo>
                    <a:pt x="598" y="395"/>
                  </a:lnTo>
                  <a:lnTo>
                    <a:pt x="582" y="436"/>
                  </a:lnTo>
                  <a:lnTo>
                    <a:pt x="562" y="474"/>
                  </a:lnTo>
                  <a:lnTo>
                    <a:pt x="536" y="508"/>
                  </a:lnTo>
                  <a:lnTo>
                    <a:pt x="506" y="538"/>
                  </a:lnTo>
                  <a:lnTo>
                    <a:pt x="472" y="564"/>
                  </a:lnTo>
                  <a:lnTo>
                    <a:pt x="434" y="585"/>
                  </a:lnTo>
                  <a:lnTo>
                    <a:pt x="393" y="601"/>
                  </a:lnTo>
                  <a:lnTo>
                    <a:pt x="350" y="610"/>
                  </a:lnTo>
                  <a:lnTo>
                    <a:pt x="305" y="613"/>
                  </a:lnTo>
                  <a:lnTo>
                    <a:pt x="260" y="610"/>
                  </a:lnTo>
                  <a:lnTo>
                    <a:pt x="218" y="601"/>
                  </a:lnTo>
                  <a:lnTo>
                    <a:pt x="177" y="585"/>
                  </a:lnTo>
                  <a:lnTo>
                    <a:pt x="139" y="564"/>
                  </a:lnTo>
                  <a:lnTo>
                    <a:pt x="105" y="538"/>
                  </a:lnTo>
                  <a:lnTo>
                    <a:pt x="75" y="508"/>
                  </a:lnTo>
                  <a:lnTo>
                    <a:pt x="49" y="474"/>
                  </a:lnTo>
                  <a:lnTo>
                    <a:pt x="28" y="436"/>
                  </a:lnTo>
                  <a:lnTo>
                    <a:pt x="13" y="395"/>
                  </a:lnTo>
                  <a:lnTo>
                    <a:pt x="2" y="352"/>
                  </a:lnTo>
                  <a:lnTo>
                    <a:pt x="0" y="306"/>
                  </a:lnTo>
                  <a:lnTo>
                    <a:pt x="2" y="262"/>
                  </a:lnTo>
                  <a:lnTo>
                    <a:pt x="13" y="219"/>
                  </a:lnTo>
                  <a:lnTo>
                    <a:pt x="28" y="177"/>
                  </a:lnTo>
                  <a:lnTo>
                    <a:pt x="49" y="140"/>
                  </a:lnTo>
                  <a:lnTo>
                    <a:pt x="75" y="106"/>
                  </a:lnTo>
                  <a:lnTo>
                    <a:pt x="105" y="76"/>
                  </a:lnTo>
                  <a:lnTo>
                    <a:pt x="139" y="50"/>
                  </a:lnTo>
                  <a:lnTo>
                    <a:pt x="177" y="29"/>
                  </a:lnTo>
                  <a:lnTo>
                    <a:pt x="218" y="13"/>
                  </a:lnTo>
                  <a:lnTo>
                    <a:pt x="260" y="3"/>
                  </a:lnTo>
                  <a:lnTo>
                    <a:pt x="30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7B26BCBA-53A4-4ADA-8231-534E390781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895350" y="2662238"/>
              <a:ext cx="322263" cy="325438"/>
            </a:xfrm>
            <a:custGeom>
              <a:avLst/>
              <a:gdLst>
                <a:gd name="T0" fmla="*/ 275 w 611"/>
                <a:gd name="T1" fmla="*/ 156 h 613"/>
                <a:gd name="T2" fmla="*/ 220 w 611"/>
                <a:gd name="T3" fmla="*/ 180 h 613"/>
                <a:gd name="T4" fmla="*/ 178 w 611"/>
                <a:gd name="T5" fmla="*/ 220 h 613"/>
                <a:gd name="T6" fmla="*/ 156 w 611"/>
                <a:gd name="T7" fmla="*/ 276 h 613"/>
                <a:gd name="T8" fmla="*/ 156 w 611"/>
                <a:gd name="T9" fmla="*/ 338 h 613"/>
                <a:gd name="T10" fmla="*/ 178 w 611"/>
                <a:gd name="T11" fmla="*/ 392 h 613"/>
                <a:gd name="T12" fmla="*/ 220 w 611"/>
                <a:gd name="T13" fmla="*/ 434 h 613"/>
                <a:gd name="T14" fmla="*/ 275 w 611"/>
                <a:gd name="T15" fmla="*/ 456 h 613"/>
                <a:gd name="T16" fmla="*/ 336 w 611"/>
                <a:gd name="T17" fmla="*/ 456 h 613"/>
                <a:gd name="T18" fmla="*/ 391 w 611"/>
                <a:gd name="T19" fmla="*/ 434 h 613"/>
                <a:gd name="T20" fmla="*/ 433 w 611"/>
                <a:gd name="T21" fmla="*/ 392 h 613"/>
                <a:gd name="T22" fmla="*/ 455 w 611"/>
                <a:gd name="T23" fmla="*/ 338 h 613"/>
                <a:gd name="T24" fmla="*/ 455 w 611"/>
                <a:gd name="T25" fmla="*/ 276 h 613"/>
                <a:gd name="T26" fmla="*/ 433 w 611"/>
                <a:gd name="T27" fmla="*/ 220 h 613"/>
                <a:gd name="T28" fmla="*/ 391 w 611"/>
                <a:gd name="T29" fmla="*/ 180 h 613"/>
                <a:gd name="T30" fmla="*/ 336 w 611"/>
                <a:gd name="T31" fmla="*/ 156 h 613"/>
                <a:gd name="T32" fmla="*/ 305 w 611"/>
                <a:gd name="T33" fmla="*/ 0 h 613"/>
                <a:gd name="T34" fmla="*/ 393 w 611"/>
                <a:gd name="T35" fmla="*/ 13 h 613"/>
                <a:gd name="T36" fmla="*/ 472 w 611"/>
                <a:gd name="T37" fmla="*/ 50 h 613"/>
                <a:gd name="T38" fmla="*/ 536 w 611"/>
                <a:gd name="T39" fmla="*/ 105 h 613"/>
                <a:gd name="T40" fmla="*/ 582 w 611"/>
                <a:gd name="T41" fmla="*/ 177 h 613"/>
                <a:gd name="T42" fmla="*/ 608 w 611"/>
                <a:gd name="T43" fmla="*/ 261 h 613"/>
                <a:gd name="T44" fmla="*/ 608 w 611"/>
                <a:gd name="T45" fmla="*/ 351 h 613"/>
                <a:gd name="T46" fmla="*/ 582 w 611"/>
                <a:gd name="T47" fmla="*/ 436 h 613"/>
                <a:gd name="T48" fmla="*/ 536 w 611"/>
                <a:gd name="T49" fmla="*/ 507 h 613"/>
                <a:gd name="T50" fmla="*/ 472 w 611"/>
                <a:gd name="T51" fmla="*/ 564 h 613"/>
                <a:gd name="T52" fmla="*/ 393 w 611"/>
                <a:gd name="T53" fmla="*/ 600 h 613"/>
                <a:gd name="T54" fmla="*/ 305 w 611"/>
                <a:gd name="T55" fmla="*/ 613 h 613"/>
                <a:gd name="T56" fmla="*/ 218 w 611"/>
                <a:gd name="T57" fmla="*/ 600 h 613"/>
                <a:gd name="T58" fmla="*/ 139 w 611"/>
                <a:gd name="T59" fmla="*/ 564 h 613"/>
                <a:gd name="T60" fmla="*/ 75 w 611"/>
                <a:gd name="T61" fmla="*/ 507 h 613"/>
                <a:gd name="T62" fmla="*/ 28 w 611"/>
                <a:gd name="T63" fmla="*/ 436 h 613"/>
                <a:gd name="T64" fmla="*/ 2 w 611"/>
                <a:gd name="T65" fmla="*/ 351 h 613"/>
                <a:gd name="T66" fmla="*/ 2 w 611"/>
                <a:gd name="T67" fmla="*/ 261 h 613"/>
                <a:gd name="T68" fmla="*/ 28 w 611"/>
                <a:gd name="T69" fmla="*/ 177 h 613"/>
                <a:gd name="T70" fmla="*/ 75 w 611"/>
                <a:gd name="T71" fmla="*/ 105 h 613"/>
                <a:gd name="T72" fmla="*/ 139 w 611"/>
                <a:gd name="T73" fmla="*/ 50 h 613"/>
                <a:gd name="T74" fmla="*/ 218 w 611"/>
                <a:gd name="T75" fmla="*/ 13 h 613"/>
                <a:gd name="T76" fmla="*/ 305 w 611"/>
                <a:gd name="T77" fmla="*/ 0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11" h="613">
                  <a:moveTo>
                    <a:pt x="305" y="154"/>
                  </a:moveTo>
                  <a:lnTo>
                    <a:pt x="275" y="156"/>
                  </a:lnTo>
                  <a:lnTo>
                    <a:pt x="246" y="165"/>
                  </a:lnTo>
                  <a:lnTo>
                    <a:pt x="220" y="180"/>
                  </a:lnTo>
                  <a:lnTo>
                    <a:pt x="197" y="198"/>
                  </a:lnTo>
                  <a:lnTo>
                    <a:pt x="178" y="220"/>
                  </a:lnTo>
                  <a:lnTo>
                    <a:pt x="165" y="246"/>
                  </a:lnTo>
                  <a:lnTo>
                    <a:pt x="156" y="276"/>
                  </a:lnTo>
                  <a:lnTo>
                    <a:pt x="152" y="306"/>
                  </a:lnTo>
                  <a:lnTo>
                    <a:pt x="156" y="338"/>
                  </a:lnTo>
                  <a:lnTo>
                    <a:pt x="165" y="366"/>
                  </a:lnTo>
                  <a:lnTo>
                    <a:pt x="178" y="392"/>
                  </a:lnTo>
                  <a:lnTo>
                    <a:pt x="197" y="414"/>
                  </a:lnTo>
                  <a:lnTo>
                    <a:pt x="220" y="434"/>
                  </a:lnTo>
                  <a:lnTo>
                    <a:pt x="246" y="447"/>
                  </a:lnTo>
                  <a:lnTo>
                    <a:pt x="275" y="456"/>
                  </a:lnTo>
                  <a:lnTo>
                    <a:pt x="305" y="460"/>
                  </a:lnTo>
                  <a:lnTo>
                    <a:pt x="336" y="456"/>
                  </a:lnTo>
                  <a:lnTo>
                    <a:pt x="365" y="447"/>
                  </a:lnTo>
                  <a:lnTo>
                    <a:pt x="391" y="434"/>
                  </a:lnTo>
                  <a:lnTo>
                    <a:pt x="413" y="414"/>
                  </a:lnTo>
                  <a:lnTo>
                    <a:pt x="433" y="392"/>
                  </a:lnTo>
                  <a:lnTo>
                    <a:pt x="446" y="366"/>
                  </a:lnTo>
                  <a:lnTo>
                    <a:pt x="455" y="338"/>
                  </a:lnTo>
                  <a:lnTo>
                    <a:pt x="458" y="306"/>
                  </a:lnTo>
                  <a:lnTo>
                    <a:pt x="455" y="276"/>
                  </a:lnTo>
                  <a:lnTo>
                    <a:pt x="446" y="246"/>
                  </a:lnTo>
                  <a:lnTo>
                    <a:pt x="433" y="220"/>
                  </a:lnTo>
                  <a:lnTo>
                    <a:pt x="413" y="198"/>
                  </a:lnTo>
                  <a:lnTo>
                    <a:pt x="391" y="180"/>
                  </a:lnTo>
                  <a:lnTo>
                    <a:pt x="365" y="165"/>
                  </a:lnTo>
                  <a:lnTo>
                    <a:pt x="336" y="156"/>
                  </a:lnTo>
                  <a:lnTo>
                    <a:pt x="305" y="154"/>
                  </a:lnTo>
                  <a:close/>
                  <a:moveTo>
                    <a:pt x="305" y="0"/>
                  </a:moveTo>
                  <a:lnTo>
                    <a:pt x="350" y="3"/>
                  </a:lnTo>
                  <a:lnTo>
                    <a:pt x="393" y="13"/>
                  </a:lnTo>
                  <a:lnTo>
                    <a:pt x="434" y="28"/>
                  </a:lnTo>
                  <a:lnTo>
                    <a:pt x="472" y="50"/>
                  </a:lnTo>
                  <a:lnTo>
                    <a:pt x="506" y="75"/>
                  </a:lnTo>
                  <a:lnTo>
                    <a:pt x="536" y="105"/>
                  </a:lnTo>
                  <a:lnTo>
                    <a:pt x="562" y="140"/>
                  </a:lnTo>
                  <a:lnTo>
                    <a:pt x="582" y="177"/>
                  </a:lnTo>
                  <a:lnTo>
                    <a:pt x="598" y="218"/>
                  </a:lnTo>
                  <a:lnTo>
                    <a:pt x="608" y="261"/>
                  </a:lnTo>
                  <a:lnTo>
                    <a:pt x="611" y="306"/>
                  </a:lnTo>
                  <a:lnTo>
                    <a:pt x="608" y="351"/>
                  </a:lnTo>
                  <a:lnTo>
                    <a:pt x="598" y="395"/>
                  </a:lnTo>
                  <a:lnTo>
                    <a:pt x="582" y="436"/>
                  </a:lnTo>
                  <a:lnTo>
                    <a:pt x="562" y="473"/>
                  </a:lnTo>
                  <a:lnTo>
                    <a:pt x="536" y="507"/>
                  </a:lnTo>
                  <a:lnTo>
                    <a:pt x="506" y="538"/>
                  </a:lnTo>
                  <a:lnTo>
                    <a:pt x="472" y="564"/>
                  </a:lnTo>
                  <a:lnTo>
                    <a:pt x="434" y="585"/>
                  </a:lnTo>
                  <a:lnTo>
                    <a:pt x="393" y="600"/>
                  </a:lnTo>
                  <a:lnTo>
                    <a:pt x="350" y="610"/>
                  </a:lnTo>
                  <a:lnTo>
                    <a:pt x="305" y="613"/>
                  </a:lnTo>
                  <a:lnTo>
                    <a:pt x="260" y="610"/>
                  </a:lnTo>
                  <a:lnTo>
                    <a:pt x="218" y="600"/>
                  </a:lnTo>
                  <a:lnTo>
                    <a:pt x="177" y="585"/>
                  </a:lnTo>
                  <a:lnTo>
                    <a:pt x="139" y="564"/>
                  </a:lnTo>
                  <a:lnTo>
                    <a:pt x="105" y="538"/>
                  </a:lnTo>
                  <a:lnTo>
                    <a:pt x="75" y="507"/>
                  </a:lnTo>
                  <a:lnTo>
                    <a:pt x="49" y="473"/>
                  </a:lnTo>
                  <a:lnTo>
                    <a:pt x="28" y="436"/>
                  </a:lnTo>
                  <a:lnTo>
                    <a:pt x="13" y="395"/>
                  </a:lnTo>
                  <a:lnTo>
                    <a:pt x="2" y="351"/>
                  </a:lnTo>
                  <a:lnTo>
                    <a:pt x="0" y="306"/>
                  </a:lnTo>
                  <a:lnTo>
                    <a:pt x="2" y="261"/>
                  </a:lnTo>
                  <a:lnTo>
                    <a:pt x="13" y="218"/>
                  </a:lnTo>
                  <a:lnTo>
                    <a:pt x="28" y="177"/>
                  </a:lnTo>
                  <a:lnTo>
                    <a:pt x="49" y="140"/>
                  </a:lnTo>
                  <a:lnTo>
                    <a:pt x="75" y="105"/>
                  </a:lnTo>
                  <a:lnTo>
                    <a:pt x="105" y="75"/>
                  </a:lnTo>
                  <a:lnTo>
                    <a:pt x="139" y="50"/>
                  </a:lnTo>
                  <a:lnTo>
                    <a:pt x="177" y="28"/>
                  </a:lnTo>
                  <a:lnTo>
                    <a:pt x="218" y="13"/>
                  </a:lnTo>
                  <a:lnTo>
                    <a:pt x="260" y="3"/>
                  </a:lnTo>
                  <a:lnTo>
                    <a:pt x="30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0A2CF598-03C8-42DA-B803-0D7C65AD68B6}"/>
                </a:ext>
              </a:extLst>
            </p:cNvPr>
            <p:cNvSpPr>
              <a:spLocks/>
            </p:cNvSpPr>
            <p:nvPr/>
          </p:nvSpPr>
          <p:spPr bwMode="auto">
            <a:xfrm>
              <a:off x="-411163" y="2297113"/>
              <a:ext cx="808038" cy="82550"/>
            </a:xfrm>
            <a:custGeom>
              <a:avLst/>
              <a:gdLst>
                <a:gd name="T0" fmla="*/ 76 w 1527"/>
                <a:gd name="T1" fmla="*/ 0 h 154"/>
                <a:gd name="T2" fmla="*/ 1451 w 1527"/>
                <a:gd name="T3" fmla="*/ 0 h 154"/>
                <a:gd name="T4" fmla="*/ 1471 w 1527"/>
                <a:gd name="T5" fmla="*/ 4 h 154"/>
                <a:gd name="T6" fmla="*/ 1490 w 1527"/>
                <a:gd name="T7" fmla="*/ 10 h 154"/>
                <a:gd name="T8" fmla="*/ 1505 w 1527"/>
                <a:gd name="T9" fmla="*/ 23 h 154"/>
                <a:gd name="T10" fmla="*/ 1517 w 1527"/>
                <a:gd name="T11" fmla="*/ 39 h 154"/>
                <a:gd name="T12" fmla="*/ 1525 w 1527"/>
                <a:gd name="T13" fmla="*/ 57 h 154"/>
                <a:gd name="T14" fmla="*/ 1527 w 1527"/>
                <a:gd name="T15" fmla="*/ 76 h 154"/>
                <a:gd name="T16" fmla="*/ 1525 w 1527"/>
                <a:gd name="T17" fmla="*/ 97 h 154"/>
                <a:gd name="T18" fmla="*/ 1517 w 1527"/>
                <a:gd name="T19" fmla="*/ 115 h 154"/>
                <a:gd name="T20" fmla="*/ 1505 w 1527"/>
                <a:gd name="T21" fmla="*/ 131 h 154"/>
                <a:gd name="T22" fmla="*/ 1490 w 1527"/>
                <a:gd name="T23" fmla="*/ 144 h 154"/>
                <a:gd name="T24" fmla="*/ 1471 w 1527"/>
                <a:gd name="T25" fmla="*/ 150 h 154"/>
                <a:gd name="T26" fmla="*/ 1451 w 1527"/>
                <a:gd name="T27" fmla="*/ 154 h 154"/>
                <a:gd name="T28" fmla="*/ 76 w 1527"/>
                <a:gd name="T29" fmla="*/ 154 h 154"/>
                <a:gd name="T30" fmla="*/ 56 w 1527"/>
                <a:gd name="T31" fmla="*/ 150 h 154"/>
                <a:gd name="T32" fmla="*/ 38 w 1527"/>
                <a:gd name="T33" fmla="*/ 144 h 154"/>
                <a:gd name="T34" fmla="*/ 22 w 1527"/>
                <a:gd name="T35" fmla="*/ 131 h 154"/>
                <a:gd name="T36" fmla="*/ 10 w 1527"/>
                <a:gd name="T37" fmla="*/ 115 h 154"/>
                <a:gd name="T38" fmla="*/ 2 w 1527"/>
                <a:gd name="T39" fmla="*/ 97 h 154"/>
                <a:gd name="T40" fmla="*/ 0 w 1527"/>
                <a:gd name="T41" fmla="*/ 76 h 154"/>
                <a:gd name="T42" fmla="*/ 2 w 1527"/>
                <a:gd name="T43" fmla="*/ 57 h 154"/>
                <a:gd name="T44" fmla="*/ 10 w 1527"/>
                <a:gd name="T45" fmla="*/ 39 h 154"/>
                <a:gd name="T46" fmla="*/ 22 w 1527"/>
                <a:gd name="T47" fmla="*/ 23 h 154"/>
                <a:gd name="T48" fmla="*/ 38 w 1527"/>
                <a:gd name="T49" fmla="*/ 10 h 154"/>
                <a:gd name="T50" fmla="*/ 56 w 1527"/>
                <a:gd name="T51" fmla="*/ 4 h 154"/>
                <a:gd name="T52" fmla="*/ 76 w 1527"/>
                <a:gd name="T53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27" h="154">
                  <a:moveTo>
                    <a:pt x="76" y="0"/>
                  </a:moveTo>
                  <a:lnTo>
                    <a:pt x="1451" y="0"/>
                  </a:lnTo>
                  <a:lnTo>
                    <a:pt x="1471" y="4"/>
                  </a:lnTo>
                  <a:lnTo>
                    <a:pt x="1490" y="10"/>
                  </a:lnTo>
                  <a:lnTo>
                    <a:pt x="1505" y="23"/>
                  </a:lnTo>
                  <a:lnTo>
                    <a:pt x="1517" y="39"/>
                  </a:lnTo>
                  <a:lnTo>
                    <a:pt x="1525" y="57"/>
                  </a:lnTo>
                  <a:lnTo>
                    <a:pt x="1527" y="76"/>
                  </a:lnTo>
                  <a:lnTo>
                    <a:pt x="1525" y="97"/>
                  </a:lnTo>
                  <a:lnTo>
                    <a:pt x="1517" y="115"/>
                  </a:lnTo>
                  <a:lnTo>
                    <a:pt x="1505" y="131"/>
                  </a:lnTo>
                  <a:lnTo>
                    <a:pt x="1490" y="144"/>
                  </a:lnTo>
                  <a:lnTo>
                    <a:pt x="1471" y="150"/>
                  </a:lnTo>
                  <a:lnTo>
                    <a:pt x="1451" y="154"/>
                  </a:lnTo>
                  <a:lnTo>
                    <a:pt x="76" y="154"/>
                  </a:lnTo>
                  <a:lnTo>
                    <a:pt x="56" y="150"/>
                  </a:lnTo>
                  <a:lnTo>
                    <a:pt x="38" y="144"/>
                  </a:lnTo>
                  <a:lnTo>
                    <a:pt x="22" y="131"/>
                  </a:lnTo>
                  <a:lnTo>
                    <a:pt x="10" y="115"/>
                  </a:lnTo>
                  <a:lnTo>
                    <a:pt x="2" y="97"/>
                  </a:lnTo>
                  <a:lnTo>
                    <a:pt x="0" y="76"/>
                  </a:lnTo>
                  <a:lnTo>
                    <a:pt x="2" y="57"/>
                  </a:lnTo>
                  <a:lnTo>
                    <a:pt x="10" y="39"/>
                  </a:lnTo>
                  <a:lnTo>
                    <a:pt x="22" y="23"/>
                  </a:lnTo>
                  <a:lnTo>
                    <a:pt x="38" y="10"/>
                  </a:lnTo>
                  <a:lnTo>
                    <a:pt x="56" y="4"/>
                  </a:lnTo>
                  <a:lnTo>
                    <a:pt x="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06897DE7-500E-430E-828D-6ADEF2FB5BDD}"/>
                </a:ext>
              </a:extLst>
            </p:cNvPr>
            <p:cNvSpPr>
              <a:spLocks/>
            </p:cNvSpPr>
            <p:nvPr/>
          </p:nvSpPr>
          <p:spPr bwMode="auto">
            <a:xfrm>
              <a:off x="-411163" y="1811338"/>
              <a:ext cx="808038" cy="80963"/>
            </a:xfrm>
            <a:custGeom>
              <a:avLst/>
              <a:gdLst>
                <a:gd name="T0" fmla="*/ 76 w 1527"/>
                <a:gd name="T1" fmla="*/ 0 h 153"/>
                <a:gd name="T2" fmla="*/ 1451 w 1527"/>
                <a:gd name="T3" fmla="*/ 0 h 153"/>
                <a:gd name="T4" fmla="*/ 1471 w 1527"/>
                <a:gd name="T5" fmla="*/ 2 h 153"/>
                <a:gd name="T6" fmla="*/ 1490 w 1527"/>
                <a:gd name="T7" fmla="*/ 10 h 153"/>
                <a:gd name="T8" fmla="*/ 1505 w 1527"/>
                <a:gd name="T9" fmla="*/ 23 h 153"/>
                <a:gd name="T10" fmla="*/ 1517 w 1527"/>
                <a:gd name="T11" fmla="*/ 37 h 153"/>
                <a:gd name="T12" fmla="*/ 1525 w 1527"/>
                <a:gd name="T13" fmla="*/ 55 h 153"/>
                <a:gd name="T14" fmla="*/ 1527 w 1527"/>
                <a:gd name="T15" fmla="*/ 77 h 153"/>
                <a:gd name="T16" fmla="*/ 1525 w 1527"/>
                <a:gd name="T17" fmla="*/ 97 h 153"/>
                <a:gd name="T18" fmla="*/ 1517 w 1527"/>
                <a:gd name="T19" fmla="*/ 115 h 153"/>
                <a:gd name="T20" fmla="*/ 1505 w 1527"/>
                <a:gd name="T21" fmla="*/ 131 h 153"/>
                <a:gd name="T22" fmla="*/ 1490 w 1527"/>
                <a:gd name="T23" fmla="*/ 142 h 153"/>
                <a:gd name="T24" fmla="*/ 1471 w 1527"/>
                <a:gd name="T25" fmla="*/ 150 h 153"/>
                <a:gd name="T26" fmla="*/ 1451 w 1527"/>
                <a:gd name="T27" fmla="*/ 153 h 153"/>
                <a:gd name="T28" fmla="*/ 76 w 1527"/>
                <a:gd name="T29" fmla="*/ 153 h 153"/>
                <a:gd name="T30" fmla="*/ 56 w 1527"/>
                <a:gd name="T31" fmla="*/ 150 h 153"/>
                <a:gd name="T32" fmla="*/ 38 w 1527"/>
                <a:gd name="T33" fmla="*/ 142 h 153"/>
                <a:gd name="T34" fmla="*/ 22 w 1527"/>
                <a:gd name="T35" fmla="*/ 131 h 153"/>
                <a:gd name="T36" fmla="*/ 10 w 1527"/>
                <a:gd name="T37" fmla="*/ 115 h 153"/>
                <a:gd name="T38" fmla="*/ 2 w 1527"/>
                <a:gd name="T39" fmla="*/ 97 h 153"/>
                <a:gd name="T40" fmla="*/ 0 w 1527"/>
                <a:gd name="T41" fmla="*/ 77 h 153"/>
                <a:gd name="T42" fmla="*/ 2 w 1527"/>
                <a:gd name="T43" fmla="*/ 55 h 153"/>
                <a:gd name="T44" fmla="*/ 10 w 1527"/>
                <a:gd name="T45" fmla="*/ 37 h 153"/>
                <a:gd name="T46" fmla="*/ 22 w 1527"/>
                <a:gd name="T47" fmla="*/ 23 h 153"/>
                <a:gd name="T48" fmla="*/ 38 w 1527"/>
                <a:gd name="T49" fmla="*/ 10 h 153"/>
                <a:gd name="T50" fmla="*/ 56 w 1527"/>
                <a:gd name="T51" fmla="*/ 2 h 153"/>
                <a:gd name="T52" fmla="*/ 76 w 1527"/>
                <a:gd name="T53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27" h="153">
                  <a:moveTo>
                    <a:pt x="76" y="0"/>
                  </a:moveTo>
                  <a:lnTo>
                    <a:pt x="1451" y="0"/>
                  </a:lnTo>
                  <a:lnTo>
                    <a:pt x="1471" y="2"/>
                  </a:lnTo>
                  <a:lnTo>
                    <a:pt x="1490" y="10"/>
                  </a:lnTo>
                  <a:lnTo>
                    <a:pt x="1505" y="23"/>
                  </a:lnTo>
                  <a:lnTo>
                    <a:pt x="1517" y="37"/>
                  </a:lnTo>
                  <a:lnTo>
                    <a:pt x="1525" y="55"/>
                  </a:lnTo>
                  <a:lnTo>
                    <a:pt x="1527" y="77"/>
                  </a:lnTo>
                  <a:lnTo>
                    <a:pt x="1525" y="97"/>
                  </a:lnTo>
                  <a:lnTo>
                    <a:pt x="1517" y="115"/>
                  </a:lnTo>
                  <a:lnTo>
                    <a:pt x="1505" y="131"/>
                  </a:lnTo>
                  <a:lnTo>
                    <a:pt x="1490" y="142"/>
                  </a:lnTo>
                  <a:lnTo>
                    <a:pt x="1471" y="150"/>
                  </a:lnTo>
                  <a:lnTo>
                    <a:pt x="1451" y="153"/>
                  </a:lnTo>
                  <a:lnTo>
                    <a:pt x="76" y="153"/>
                  </a:lnTo>
                  <a:lnTo>
                    <a:pt x="56" y="150"/>
                  </a:lnTo>
                  <a:lnTo>
                    <a:pt x="38" y="142"/>
                  </a:lnTo>
                  <a:lnTo>
                    <a:pt x="22" y="131"/>
                  </a:lnTo>
                  <a:lnTo>
                    <a:pt x="10" y="115"/>
                  </a:lnTo>
                  <a:lnTo>
                    <a:pt x="2" y="97"/>
                  </a:lnTo>
                  <a:lnTo>
                    <a:pt x="0" y="77"/>
                  </a:lnTo>
                  <a:lnTo>
                    <a:pt x="2" y="55"/>
                  </a:lnTo>
                  <a:lnTo>
                    <a:pt x="10" y="37"/>
                  </a:lnTo>
                  <a:lnTo>
                    <a:pt x="22" y="23"/>
                  </a:lnTo>
                  <a:lnTo>
                    <a:pt x="38" y="10"/>
                  </a:lnTo>
                  <a:lnTo>
                    <a:pt x="56" y="2"/>
                  </a:lnTo>
                  <a:lnTo>
                    <a:pt x="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3BD7B26B-6C5C-41A6-84D8-EBA53A1C07A1}"/>
                </a:ext>
              </a:extLst>
            </p:cNvPr>
            <p:cNvSpPr>
              <a:spLocks/>
            </p:cNvSpPr>
            <p:nvPr/>
          </p:nvSpPr>
          <p:spPr bwMode="auto">
            <a:xfrm>
              <a:off x="-411163" y="2784475"/>
              <a:ext cx="808038" cy="80963"/>
            </a:xfrm>
            <a:custGeom>
              <a:avLst/>
              <a:gdLst>
                <a:gd name="T0" fmla="*/ 76 w 1527"/>
                <a:gd name="T1" fmla="*/ 0 h 154"/>
                <a:gd name="T2" fmla="*/ 1451 w 1527"/>
                <a:gd name="T3" fmla="*/ 0 h 154"/>
                <a:gd name="T4" fmla="*/ 1471 w 1527"/>
                <a:gd name="T5" fmla="*/ 4 h 154"/>
                <a:gd name="T6" fmla="*/ 1490 w 1527"/>
                <a:gd name="T7" fmla="*/ 12 h 154"/>
                <a:gd name="T8" fmla="*/ 1505 w 1527"/>
                <a:gd name="T9" fmla="*/ 23 h 154"/>
                <a:gd name="T10" fmla="*/ 1517 w 1527"/>
                <a:gd name="T11" fmla="*/ 39 h 154"/>
                <a:gd name="T12" fmla="*/ 1525 w 1527"/>
                <a:gd name="T13" fmla="*/ 57 h 154"/>
                <a:gd name="T14" fmla="*/ 1527 w 1527"/>
                <a:gd name="T15" fmla="*/ 77 h 154"/>
                <a:gd name="T16" fmla="*/ 1525 w 1527"/>
                <a:gd name="T17" fmla="*/ 97 h 154"/>
                <a:gd name="T18" fmla="*/ 1517 w 1527"/>
                <a:gd name="T19" fmla="*/ 117 h 154"/>
                <a:gd name="T20" fmla="*/ 1505 w 1527"/>
                <a:gd name="T21" fmla="*/ 131 h 154"/>
                <a:gd name="T22" fmla="*/ 1490 w 1527"/>
                <a:gd name="T23" fmla="*/ 144 h 154"/>
                <a:gd name="T24" fmla="*/ 1471 w 1527"/>
                <a:gd name="T25" fmla="*/ 152 h 154"/>
                <a:gd name="T26" fmla="*/ 1451 w 1527"/>
                <a:gd name="T27" fmla="*/ 154 h 154"/>
                <a:gd name="T28" fmla="*/ 76 w 1527"/>
                <a:gd name="T29" fmla="*/ 154 h 154"/>
                <a:gd name="T30" fmla="*/ 56 w 1527"/>
                <a:gd name="T31" fmla="*/ 152 h 154"/>
                <a:gd name="T32" fmla="*/ 38 w 1527"/>
                <a:gd name="T33" fmla="*/ 144 h 154"/>
                <a:gd name="T34" fmla="*/ 22 w 1527"/>
                <a:gd name="T35" fmla="*/ 131 h 154"/>
                <a:gd name="T36" fmla="*/ 10 w 1527"/>
                <a:gd name="T37" fmla="*/ 117 h 154"/>
                <a:gd name="T38" fmla="*/ 2 w 1527"/>
                <a:gd name="T39" fmla="*/ 97 h 154"/>
                <a:gd name="T40" fmla="*/ 0 w 1527"/>
                <a:gd name="T41" fmla="*/ 77 h 154"/>
                <a:gd name="T42" fmla="*/ 2 w 1527"/>
                <a:gd name="T43" fmla="*/ 57 h 154"/>
                <a:gd name="T44" fmla="*/ 10 w 1527"/>
                <a:gd name="T45" fmla="*/ 39 h 154"/>
                <a:gd name="T46" fmla="*/ 22 w 1527"/>
                <a:gd name="T47" fmla="*/ 23 h 154"/>
                <a:gd name="T48" fmla="*/ 38 w 1527"/>
                <a:gd name="T49" fmla="*/ 12 h 154"/>
                <a:gd name="T50" fmla="*/ 56 w 1527"/>
                <a:gd name="T51" fmla="*/ 4 h 154"/>
                <a:gd name="T52" fmla="*/ 76 w 1527"/>
                <a:gd name="T53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27" h="154">
                  <a:moveTo>
                    <a:pt x="76" y="0"/>
                  </a:moveTo>
                  <a:lnTo>
                    <a:pt x="1451" y="0"/>
                  </a:lnTo>
                  <a:lnTo>
                    <a:pt x="1471" y="4"/>
                  </a:lnTo>
                  <a:lnTo>
                    <a:pt x="1490" y="12"/>
                  </a:lnTo>
                  <a:lnTo>
                    <a:pt x="1505" y="23"/>
                  </a:lnTo>
                  <a:lnTo>
                    <a:pt x="1517" y="39"/>
                  </a:lnTo>
                  <a:lnTo>
                    <a:pt x="1525" y="57"/>
                  </a:lnTo>
                  <a:lnTo>
                    <a:pt x="1527" y="77"/>
                  </a:lnTo>
                  <a:lnTo>
                    <a:pt x="1525" y="97"/>
                  </a:lnTo>
                  <a:lnTo>
                    <a:pt x="1517" y="117"/>
                  </a:lnTo>
                  <a:lnTo>
                    <a:pt x="1505" y="131"/>
                  </a:lnTo>
                  <a:lnTo>
                    <a:pt x="1490" y="144"/>
                  </a:lnTo>
                  <a:lnTo>
                    <a:pt x="1471" y="152"/>
                  </a:lnTo>
                  <a:lnTo>
                    <a:pt x="1451" y="154"/>
                  </a:lnTo>
                  <a:lnTo>
                    <a:pt x="76" y="154"/>
                  </a:lnTo>
                  <a:lnTo>
                    <a:pt x="56" y="152"/>
                  </a:lnTo>
                  <a:lnTo>
                    <a:pt x="38" y="144"/>
                  </a:lnTo>
                  <a:lnTo>
                    <a:pt x="22" y="131"/>
                  </a:lnTo>
                  <a:lnTo>
                    <a:pt x="10" y="117"/>
                  </a:lnTo>
                  <a:lnTo>
                    <a:pt x="2" y="97"/>
                  </a:lnTo>
                  <a:lnTo>
                    <a:pt x="0" y="77"/>
                  </a:lnTo>
                  <a:lnTo>
                    <a:pt x="2" y="57"/>
                  </a:lnTo>
                  <a:lnTo>
                    <a:pt x="10" y="39"/>
                  </a:lnTo>
                  <a:lnTo>
                    <a:pt x="22" y="23"/>
                  </a:lnTo>
                  <a:lnTo>
                    <a:pt x="38" y="12"/>
                  </a:lnTo>
                  <a:lnTo>
                    <a:pt x="56" y="4"/>
                  </a:lnTo>
                  <a:lnTo>
                    <a:pt x="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Title 2">
            <a:extLst>
              <a:ext uri="{FF2B5EF4-FFF2-40B4-BE49-F238E27FC236}">
                <a16:creationId xmlns:a16="http://schemas.microsoft.com/office/drawing/2014/main" id="{4350891D-4E62-46E4-87E5-A8E3313AA525}"/>
              </a:ext>
            </a:extLst>
          </p:cNvPr>
          <p:cNvSpPr txBox="1">
            <a:spLocks/>
          </p:cNvSpPr>
          <p:nvPr/>
        </p:nvSpPr>
        <p:spPr>
          <a:xfrm>
            <a:off x="5046224" y="2354818"/>
            <a:ext cx="3352800" cy="36933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13000"/>
                    </a:prstClr>
                  </a:outerShdw>
                </a:effectLst>
              </a:rPr>
              <a:t>Sunum İçeriği</a:t>
            </a:r>
            <a:endParaRPr lang="en-US" sz="2400"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13000"/>
                  </a:prstClr>
                </a:outerShdw>
              </a:effectLst>
            </a:endParaRPr>
          </a:p>
        </p:txBody>
      </p:sp>
      <p:grpSp>
        <p:nvGrpSpPr>
          <p:cNvPr id="68" name="Group 21">
            <a:extLst>
              <a:ext uri="{FF2B5EF4-FFF2-40B4-BE49-F238E27FC236}">
                <a16:creationId xmlns:a16="http://schemas.microsoft.com/office/drawing/2014/main" id="{8C1B53D2-4BE7-C3FD-DFFE-5724A71A6A21}"/>
              </a:ext>
            </a:extLst>
          </p:cNvPr>
          <p:cNvGrpSpPr/>
          <p:nvPr/>
        </p:nvGrpSpPr>
        <p:grpSpPr>
          <a:xfrm>
            <a:off x="6553297" y="2887512"/>
            <a:ext cx="376354" cy="490704"/>
            <a:chOff x="-488950" y="3394076"/>
            <a:chExt cx="538163" cy="701675"/>
          </a:xfrm>
          <a:solidFill>
            <a:schemeClr val="bg2"/>
          </a:solidFill>
        </p:grpSpPr>
        <p:sp>
          <p:nvSpPr>
            <p:cNvPr id="69" name="Freeform 28">
              <a:hlinkClick r:id="rId3" action="ppaction://hlinksldjump"/>
              <a:extLst>
                <a:ext uri="{FF2B5EF4-FFF2-40B4-BE49-F238E27FC236}">
                  <a16:creationId xmlns:a16="http://schemas.microsoft.com/office/drawing/2014/main" id="{D0C986E2-BAF7-CEC7-9F21-AE4917FDE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-488950" y="3792538"/>
              <a:ext cx="538163" cy="303213"/>
            </a:xfrm>
            <a:custGeom>
              <a:avLst/>
              <a:gdLst>
                <a:gd name="T0" fmla="*/ 1338 w 2712"/>
                <a:gd name="T1" fmla="*/ 311 h 1527"/>
                <a:gd name="T2" fmla="*/ 1203 w 2712"/>
                <a:gd name="T3" fmla="*/ 1214 h 1527"/>
                <a:gd name="T4" fmla="*/ 1203 w 2712"/>
                <a:gd name="T5" fmla="*/ 1220 h 1527"/>
                <a:gd name="T6" fmla="*/ 1346 w 2712"/>
                <a:gd name="T7" fmla="*/ 1416 h 1527"/>
                <a:gd name="T8" fmla="*/ 1353 w 2712"/>
                <a:gd name="T9" fmla="*/ 1421 h 1527"/>
                <a:gd name="T10" fmla="*/ 1359 w 2712"/>
                <a:gd name="T11" fmla="*/ 1421 h 1527"/>
                <a:gd name="T12" fmla="*/ 1366 w 2712"/>
                <a:gd name="T13" fmla="*/ 1416 h 1527"/>
                <a:gd name="T14" fmla="*/ 1509 w 2712"/>
                <a:gd name="T15" fmla="*/ 1220 h 1527"/>
                <a:gd name="T16" fmla="*/ 1509 w 2712"/>
                <a:gd name="T17" fmla="*/ 1214 h 1527"/>
                <a:gd name="T18" fmla="*/ 1374 w 2712"/>
                <a:gd name="T19" fmla="*/ 311 h 1527"/>
                <a:gd name="T20" fmla="*/ 1884 w 2712"/>
                <a:gd name="T21" fmla="*/ 163 h 1527"/>
                <a:gd name="T22" fmla="*/ 2315 w 2712"/>
                <a:gd name="T23" fmla="*/ 363 h 1527"/>
                <a:gd name="T24" fmla="*/ 2366 w 2712"/>
                <a:gd name="T25" fmla="*/ 392 h 1527"/>
                <a:gd name="T26" fmla="*/ 2408 w 2712"/>
                <a:gd name="T27" fmla="*/ 429 h 1527"/>
                <a:gd name="T28" fmla="*/ 2439 w 2712"/>
                <a:gd name="T29" fmla="*/ 478 h 1527"/>
                <a:gd name="T30" fmla="*/ 2443 w 2712"/>
                <a:gd name="T31" fmla="*/ 487 h 1527"/>
                <a:gd name="T32" fmla="*/ 2454 w 2712"/>
                <a:gd name="T33" fmla="*/ 515 h 1527"/>
                <a:gd name="T34" fmla="*/ 2473 w 2712"/>
                <a:gd name="T35" fmla="*/ 560 h 1527"/>
                <a:gd name="T36" fmla="*/ 2494 w 2712"/>
                <a:gd name="T37" fmla="*/ 617 h 1527"/>
                <a:gd name="T38" fmla="*/ 2521 w 2712"/>
                <a:gd name="T39" fmla="*/ 686 h 1527"/>
                <a:gd name="T40" fmla="*/ 2549 w 2712"/>
                <a:gd name="T41" fmla="*/ 763 h 1527"/>
                <a:gd name="T42" fmla="*/ 2579 w 2712"/>
                <a:gd name="T43" fmla="*/ 847 h 1527"/>
                <a:gd name="T44" fmla="*/ 2608 w 2712"/>
                <a:gd name="T45" fmla="*/ 935 h 1527"/>
                <a:gd name="T46" fmla="*/ 2636 w 2712"/>
                <a:gd name="T47" fmla="*/ 1025 h 1527"/>
                <a:gd name="T48" fmla="*/ 2662 w 2712"/>
                <a:gd name="T49" fmla="*/ 1114 h 1527"/>
                <a:gd name="T50" fmla="*/ 2684 w 2712"/>
                <a:gd name="T51" fmla="*/ 1200 h 1527"/>
                <a:gd name="T52" fmla="*/ 2700 w 2712"/>
                <a:gd name="T53" fmla="*/ 1281 h 1527"/>
                <a:gd name="T54" fmla="*/ 2710 w 2712"/>
                <a:gd name="T55" fmla="*/ 1355 h 1527"/>
                <a:gd name="T56" fmla="*/ 2712 w 2712"/>
                <a:gd name="T57" fmla="*/ 1417 h 1527"/>
                <a:gd name="T58" fmla="*/ 2706 w 2712"/>
                <a:gd name="T59" fmla="*/ 1469 h 1527"/>
                <a:gd name="T60" fmla="*/ 2688 w 2712"/>
                <a:gd name="T61" fmla="*/ 1506 h 1527"/>
                <a:gd name="T62" fmla="*/ 2660 w 2712"/>
                <a:gd name="T63" fmla="*/ 1524 h 1527"/>
                <a:gd name="T64" fmla="*/ 71 w 2712"/>
                <a:gd name="T65" fmla="*/ 1527 h 1527"/>
                <a:gd name="T66" fmla="*/ 37 w 2712"/>
                <a:gd name="T67" fmla="*/ 1518 h 1527"/>
                <a:gd name="T68" fmla="*/ 14 w 2712"/>
                <a:gd name="T69" fmla="*/ 1488 h 1527"/>
                <a:gd name="T70" fmla="*/ 2 w 2712"/>
                <a:gd name="T71" fmla="*/ 1445 h 1527"/>
                <a:gd name="T72" fmla="*/ 0 w 2712"/>
                <a:gd name="T73" fmla="*/ 1387 h 1527"/>
                <a:gd name="T74" fmla="*/ 6 w 2712"/>
                <a:gd name="T75" fmla="*/ 1319 h 1527"/>
                <a:gd name="T76" fmla="*/ 19 w 2712"/>
                <a:gd name="T77" fmla="*/ 1242 h 1527"/>
                <a:gd name="T78" fmla="*/ 39 w 2712"/>
                <a:gd name="T79" fmla="*/ 1158 h 1527"/>
                <a:gd name="T80" fmla="*/ 63 w 2712"/>
                <a:gd name="T81" fmla="*/ 1070 h 1527"/>
                <a:gd name="T82" fmla="*/ 90 w 2712"/>
                <a:gd name="T83" fmla="*/ 979 h 1527"/>
                <a:gd name="T84" fmla="*/ 119 w 2712"/>
                <a:gd name="T85" fmla="*/ 891 h 1527"/>
                <a:gd name="T86" fmla="*/ 148 w 2712"/>
                <a:gd name="T87" fmla="*/ 804 h 1527"/>
                <a:gd name="T88" fmla="*/ 177 w 2712"/>
                <a:gd name="T89" fmla="*/ 723 h 1527"/>
                <a:gd name="T90" fmla="*/ 205 w 2712"/>
                <a:gd name="T91" fmla="*/ 650 h 1527"/>
                <a:gd name="T92" fmla="*/ 229 w 2712"/>
                <a:gd name="T93" fmla="*/ 586 h 1527"/>
                <a:gd name="T94" fmla="*/ 249 w 2712"/>
                <a:gd name="T95" fmla="*/ 536 h 1527"/>
                <a:gd name="T96" fmla="*/ 264 w 2712"/>
                <a:gd name="T97" fmla="*/ 499 h 1527"/>
                <a:gd name="T98" fmla="*/ 272 w 2712"/>
                <a:gd name="T99" fmla="*/ 480 h 1527"/>
                <a:gd name="T100" fmla="*/ 288 w 2712"/>
                <a:gd name="T101" fmla="*/ 452 h 1527"/>
                <a:gd name="T102" fmla="*/ 326 w 2712"/>
                <a:gd name="T103" fmla="*/ 408 h 1527"/>
                <a:gd name="T104" fmla="*/ 372 w 2712"/>
                <a:gd name="T105" fmla="*/ 376 h 1527"/>
                <a:gd name="T106" fmla="*/ 423 w 2712"/>
                <a:gd name="T107" fmla="*/ 351 h 1527"/>
                <a:gd name="T108" fmla="*/ 1024 w 2712"/>
                <a:gd name="T109" fmla="*/ 0 h 1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12" h="1527">
                  <a:moveTo>
                    <a:pt x="1024" y="0"/>
                  </a:moveTo>
                  <a:lnTo>
                    <a:pt x="1338" y="311"/>
                  </a:lnTo>
                  <a:lnTo>
                    <a:pt x="1338" y="311"/>
                  </a:lnTo>
                  <a:lnTo>
                    <a:pt x="1203" y="1214"/>
                  </a:lnTo>
                  <a:lnTo>
                    <a:pt x="1203" y="1217"/>
                  </a:lnTo>
                  <a:lnTo>
                    <a:pt x="1203" y="1220"/>
                  </a:lnTo>
                  <a:lnTo>
                    <a:pt x="1205" y="1223"/>
                  </a:lnTo>
                  <a:lnTo>
                    <a:pt x="1346" y="1416"/>
                  </a:lnTo>
                  <a:lnTo>
                    <a:pt x="1348" y="1419"/>
                  </a:lnTo>
                  <a:lnTo>
                    <a:pt x="1353" y="1421"/>
                  </a:lnTo>
                  <a:lnTo>
                    <a:pt x="1355" y="1421"/>
                  </a:lnTo>
                  <a:lnTo>
                    <a:pt x="1359" y="1421"/>
                  </a:lnTo>
                  <a:lnTo>
                    <a:pt x="1362" y="1419"/>
                  </a:lnTo>
                  <a:lnTo>
                    <a:pt x="1366" y="1416"/>
                  </a:lnTo>
                  <a:lnTo>
                    <a:pt x="1507" y="1223"/>
                  </a:lnTo>
                  <a:lnTo>
                    <a:pt x="1509" y="1220"/>
                  </a:lnTo>
                  <a:lnTo>
                    <a:pt x="1509" y="1217"/>
                  </a:lnTo>
                  <a:lnTo>
                    <a:pt x="1509" y="1214"/>
                  </a:lnTo>
                  <a:lnTo>
                    <a:pt x="1374" y="311"/>
                  </a:lnTo>
                  <a:lnTo>
                    <a:pt x="1374" y="311"/>
                  </a:lnTo>
                  <a:lnTo>
                    <a:pt x="1688" y="0"/>
                  </a:lnTo>
                  <a:lnTo>
                    <a:pt x="1884" y="163"/>
                  </a:lnTo>
                  <a:lnTo>
                    <a:pt x="2289" y="351"/>
                  </a:lnTo>
                  <a:lnTo>
                    <a:pt x="2315" y="363"/>
                  </a:lnTo>
                  <a:lnTo>
                    <a:pt x="2341" y="376"/>
                  </a:lnTo>
                  <a:lnTo>
                    <a:pt x="2366" y="392"/>
                  </a:lnTo>
                  <a:lnTo>
                    <a:pt x="2388" y="409"/>
                  </a:lnTo>
                  <a:lnTo>
                    <a:pt x="2408" y="429"/>
                  </a:lnTo>
                  <a:lnTo>
                    <a:pt x="2425" y="452"/>
                  </a:lnTo>
                  <a:lnTo>
                    <a:pt x="2439" y="478"/>
                  </a:lnTo>
                  <a:lnTo>
                    <a:pt x="2440" y="480"/>
                  </a:lnTo>
                  <a:lnTo>
                    <a:pt x="2443" y="487"/>
                  </a:lnTo>
                  <a:lnTo>
                    <a:pt x="2448" y="499"/>
                  </a:lnTo>
                  <a:lnTo>
                    <a:pt x="2454" y="515"/>
                  </a:lnTo>
                  <a:lnTo>
                    <a:pt x="2463" y="536"/>
                  </a:lnTo>
                  <a:lnTo>
                    <a:pt x="2473" y="560"/>
                  </a:lnTo>
                  <a:lnTo>
                    <a:pt x="2483" y="586"/>
                  </a:lnTo>
                  <a:lnTo>
                    <a:pt x="2494" y="617"/>
                  </a:lnTo>
                  <a:lnTo>
                    <a:pt x="2507" y="650"/>
                  </a:lnTo>
                  <a:lnTo>
                    <a:pt x="2521" y="686"/>
                  </a:lnTo>
                  <a:lnTo>
                    <a:pt x="2535" y="723"/>
                  </a:lnTo>
                  <a:lnTo>
                    <a:pt x="2549" y="763"/>
                  </a:lnTo>
                  <a:lnTo>
                    <a:pt x="2564" y="804"/>
                  </a:lnTo>
                  <a:lnTo>
                    <a:pt x="2579" y="847"/>
                  </a:lnTo>
                  <a:lnTo>
                    <a:pt x="2593" y="891"/>
                  </a:lnTo>
                  <a:lnTo>
                    <a:pt x="2608" y="935"/>
                  </a:lnTo>
                  <a:lnTo>
                    <a:pt x="2622" y="979"/>
                  </a:lnTo>
                  <a:lnTo>
                    <a:pt x="2636" y="1025"/>
                  </a:lnTo>
                  <a:lnTo>
                    <a:pt x="2649" y="1070"/>
                  </a:lnTo>
                  <a:lnTo>
                    <a:pt x="2662" y="1114"/>
                  </a:lnTo>
                  <a:lnTo>
                    <a:pt x="2673" y="1158"/>
                  </a:lnTo>
                  <a:lnTo>
                    <a:pt x="2684" y="1200"/>
                  </a:lnTo>
                  <a:lnTo>
                    <a:pt x="2693" y="1242"/>
                  </a:lnTo>
                  <a:lnTo>
                    <a:pt x="2700" y="1281"/>
                  </a:lnTo>
                  <a:lnTo>
                    <a:pt x="2706" y="1319"/>
                  </a:lnTo>
                  <a:lnTo>
                    <a:pt x="2710" y="1355"/>
                  </a:lnTo>
                  <a:lnTo>
                    <a:pt x="2712" y="1387"/>
                  </a:lnTo>
                  <a:lnTo>
                    <a:pt x="2712" y="1417"/>
                  </a:lnTo>
                  <a:lnTo>
                    <a:pt x="2710" y="1445"/>
                  </a:lnTo>
                  <a:lnTo>
                    <a:pt x="2706" y="1469"/>
                  </a:lnTo>
                  <a:lnTo>
                    <a:pt x="2698" y="1488"/>
                  </a:lnTo>
                  <a:lnTo>
                    <a:pt x="2688" y="1506"/>
                  </a:lnTo>
                  <a:lnTo>
                    <a:pt x="2675" y="1518"/>
                  </a:lnTo>
                  <a:lnTo>
                    <a:pt x="2660" y="1524"/>
                  </a:lnTo>
                  <a:lnTo>
                    <a:pt x="2641" y="1527"/>
                  </a:lnTo>
                  <a:lnTo>
                    <a:pt x="71" y="1527"/>
                  </a:lnTo>
                  <a:lnTo>
                    <a:pt x="52" y="1524"/>
                  </a:lnTo>
                  <a:lnTo>
                    <a:pt x="37" y="1518"/>
                  </a:lnTo>
                  <a:lnTo>
                    <a:pt x="24" y="1506"/>
                  </a:lnTo>
                  <a:lnTo>
                    <a:pt x="14" y="1488"/>
                  </a:lnTo>
                  <a:lnTo>
                    <a:pt x="6" y="1469"/>
                  </a:lnTo>
                  <a:lnTo>
                    <a:pt x="2" y="1445"/>
                  </a:lnTo>
                  <a:lnTo>
                    <a:pt x="0" y="1417"/>
                  </a:lnTo>
                  <a:lnTo>
                    <a:pt x="0" y="1387"/>
                  </a:lnTo>
                  <a:lnTo>
                    <a:pt x="2" y="1355"/>
                  </a:lnTo>
                  <a:lnTo>
                    <a:pt x="6" y="1319"/>
                  </a:lnTo>
                  <a:lnTo>
                    <a:pt x="12" y="1281"/>
                  </a:lnTo>
                  <a:lnTo>
                    <a:pt x="19" y="1242"/>
                  </a:lnTo>
                  <a:lnTo>
                    <a:pt x="28" y="1200"/>
                  </a:lnTo>
                  <a:lnTo>
                    <a:pt x="39" y="1158"/>
                  </a:lnTo>
                  <a:lnTo>
                    <a:pt x="50" y="1114"/>
                  </a:lnTo>
                  <a:lnTo>
                    <a:pt x="63" y="1070"/>
                  </a:lnTo>
                  <a:lnTo>
                    <a:pt x="76" y="1025"/>
                  </a:lnTo>
                  <a:lnTo>
                    <a:pt x="90" y="979"/>
                  </a:lnTo>
                  <a:lnTo>
                    <a:pt x="104" y="935"/>
                  </a:lnTo>
                  <a:lnTo>
                    <a:pt x="119" y="891"/>
                  </a:lnTo>
                  <a:lnTo>
                    <a:pt x="133" y="847"/>
                  </a:lnTo>
                  <a:lnTo>
                    <a:pt x="148" y="804"/>
                  </a:lnTo>
                  <a:lnTo>
                    <a:pt x="163" y="763"/>
                  </a:lnTo>
                  <a:lnTo>
                    <a:pt x="177" y="723"/>
                  </a:lnTo>
                  <a:lnTo>
                    <a:pt x="191" y="686"/>
                  </a:lnTo>
                  <a:lnTo>
                    <a:pt x="205" y="650"/>
                  </a:lnTo>
                  <a:lnTo>
                    <a:pt x="218" y="617"/>
                  </a:lnTo>
                  <a:lnTo>
                    <a:pt x="229" y="586"/>
                  </a:lnTo>
                  <a:lnTo>
                    <a:pt x="239" y="560"/>
                  </a:lnTo>
                  <a:lnTo>
                    <a:pt x="249" y="536"/>
                  </a:lnTo>
                  <a:lnTo>
                    <a:pt x="258" y="515"/>
                  </a:lnTo>
                  <a:lnTo>
                    <a:pt x="264" y="499"/>
                  </a:lnTo>
                  <a:lnTo>
                    <a:pt x="269" y="487"/>
                  </a:lnTo>
                  <a:lnTo>
                    <a:pt x="272" y="480"/>
                  </a:lnTo>
                  <a:lnTo>
                    <a:pt x="273" y="478"/>
                  </a:lnTo>
                  <a:lnTo>
                    <a:pt x="288" y="452"/>
                  </a:lnTo>
                  <a:lnTo>
                    <a:pt x="305" y="428"/>
                  </a:lnTo>
                  <a:lnTo>
                    <a:pt x="326" y="408"/>
                  </a:lnTo>
                  <a:lnTo>
                    <a:pt x="348" y="391"/>
                  </a:lnTo>
                  <a:lnTo>
                    <a:pt x="372" y="376"/>
                  </a:lnTo>
                  <a:lnTo>
                    <a:pt x="397" y="362"/>
                  </a:lnTo>
                  <a:lnTo>
                    <a:pt x="423" y="351"/>
                  </a:lnTo>
                  <a:lnTo>
                    <a:pt x="828" y="163"/>
                  </a:lnTo>
                  <a:lnTo>
                    <a:pt x="102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29">
              <a:extLst>
                <a:ext uri="{FF2B5EF4-FFF2-40B4-BE49-F238E27FC236}">
                  <a16:creationId xmlns:a16="http://schemas.microsoft.com/office/drawing/2014/main" id="{02526DD7-8FF5-69AA-A413-BB9C2980AB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47675" y="3394076"/>
              <a:ext cx="455613" cy="396875"/>
            </a:xfrm>
            <a:custGeom>
              <a:avLst/>
              <a:gdLst>
                <a:gd name="T0" fmla="*/ 747 w 2300"/>
                <a:gd name="T1" fmla="*/ 873 h 2001"/>
                <a:gd name="T2" fmla="*/ 647 w 2300"/>
                <a:gd name="T3" fmla="*/ 928 h 2001"/>
                <a:gd name="T4" fmla="*/ 587 w 2300"/>
                <a:gd name="T5" fmla="*/ 1028 h 2001"/>
                <a:gd name="T6" fmla="*/ 589 w 2300"/>
                <a:gd name="T7" fmla="*/ 1192 h 2001"/>
                <a:gd name="T8" fmla="*/ 653 w 2300"/>
                <a:gd name="T9" fmla="*/ 1422 h 2001"/>
                <a:gd name="T10" fmla="*/ 761 w 2300"/>
                <a:gd name="T11" fmla="*/ 1623 h 2001"/>
                <a:gd name="T12" fmla="*/ 907 w 2300"/>
                <a:gd name="T13" fmla="*/ 1770 h 2001"/>
                <a:gd name="T14" fmla="*/ 1087 w 2300"/>
                <a:gd name="T15" fmla="*/ 1841 h 2001"/>
                <a:gd name="T16" fmla="*/ 1279 w 2300"/>
                <a:gd name="T17" fmla="*/ 1811 h 2001"/>
                <a:gd name="T18" fmla="*/ 1450 w 2300"/>
                <a:gd name="T19" fmla="*/ 1684 h 2001"/>
                <a:gd name="T20" fmla="*/ 1586 w 2300"/>
                <a:gd name="T21" fmla="*/ 1496 h 2001"/>
                <a:gd name="T22" fmla="*/ 1672 w 2300"/>
                <a:gd name="T23" fmla="*/ 1285 h 2001"/>
                <a:gd name="T24" fmla="*/ 1693 w 2300"/>
                <a:gd name="T25" fmla="*/ 1099 h 2001"/>
                <a:gd name="T26" fmla="*/ 1656 w 2300"/>
                <a:gd name="T27" fmla="*/ 1012 h 2001"/>
                <a:gd name="T28" fmla="*/ 1580 w 2300"/>
                <a:gd name="T29" fmla="*/ 983 h 2001"/>
                <a:gd name="T30" fmla="*/ 1477 w 2300"/>
                <a:gd name="T31" fmla="*/ 997 h 2001"/>
                <a:gd name="T32" fmla="*/ 1359 w 2300"/>
                <a:gd name="T33" fmla="*/ 1038 h 2001"/>
                <a:gd name="T34" fmla="*/ 1240 w 2300"/>
                <a:gd name="T35" fmla="*/ 1091 h 2001"/>
                <a:gd name="T36" fmla="*/ 1131 w 2300"/>
                <a:gd name="T37" fmla="*/ 1138 h 2001"/>
                <a:gd name="T38" fmla="*/ 1044 w 2300"/>
                <a:gd name="T39" fmla="*/ 1166 h 2001"/>
                <a:gd name="T40" fmla="*/ 996 w 2300"/>
                <a:gd name="T41" fmla="*/ 1158 h 2001"/>
                <a:gd name="T42" fmla="*/ 1000 w 2300"/>
                <a:gd name="T43" fmla="*/ 1116 h 2001"/>
                <a:gd name="T44" fmla="*/ 1036 w 2300"/>
                <a:gd name="T45" fmla="*/ 1049 h 2001"/>
                <a:gd name="T46" fmla="*/ 1040 w 2300"/>
                <a:gd name="T47" fmla="*/ 969 h 2001"/>
                <a:gd name="T48" fmla="*/ 983 w 2300"/>
                <a:gd name="T49" fmla="*/ 897 h 2001"/>
                <a:gd name="T50" fmla="*/ 887 w 2300"/>
                <a:gd name="T51" fmla="*/ 863 h 2001"/>
                <a:gd name="T52" fmla="*/ 1158 w 2300"/>
                <a:gd name="T53" fmla="*/ 0 h 2001"/>
                <a:gd name="T54" fmla="*/ 2283 w 2300"/>
                <a:gd name="T55" fmla="*/ 413 h 2001"/>
                <a:gd name="T56" fmla="*/ 2298 w 2300"/>
                <a:gd name="T57" fmla="*/ 473 h 2001"/>
                <a:gd name="T58" fmla="*/ 2257 w 2300"/>
                <a:gd name="T59" fmla="*/ 518 h 2001"/>
                <a:gd name="T60" fmla="*/ 2234 w 2300"/>
                <a:gd name="T61" fmla="*/ 805 h 2001"/>
                <a:gd name="T62" fmla="*/ 2268 w 2300"/>
                <a:gd name="T63" fmla="*/ 906 h 2001"/>
                <a:gd name="T64" fmla="*/ 2278 w 2300"/>
                <a:gd name="T65" fmla="*/ 1035 h 2001"/>
                <a:gd name="T66" fmla="*/ 2265 w 2300"/>
                <a:gd name="T67" fmla="*/ 1046 h 2001"/>
                <a:gd name="T68" fmla="*/ 2071 w 2300"/>
                <a:gd name="T69" fmla="*/ 1045 h 2001"/>
                <a:gd name="T70" fmla="*/ 2060 w 2300"/>
                <a:gd name="T71" fmla="*/ 1031 h 2001"/>
                <a:gd name="T72" fmla="*/ 2086 w 2300"/>
                <a:gd name="T73" fmla="*/ 814 h 2001"/>
                <a:gd name="T74" fmla="*/ 2124 w 2300"/>
                <a:gd name="T75" fmla="*/ 566 h 2001"/>
                <a:gd name="T76" fmla="*/ 1865 w 2300"/>
                <a:gd name="T77" fmla="*/ 841 h 2001"/>
                <a:gd name="T78" fmla="*/ 1859 w 2300"/>
                <a:gd name="T79" fmla="*/ 1137 h 2001"/>
                <a:gd name="T80" fmla="*/ 1789 w 2300"/>
                <a:gd name="T81" fmla="*/ 1436 h 2001"/>
                <a:gd name="T82" fmla="*/ 1667 w 2300"/>
                <a:gd name="T83" fmla="*/ 1677 h 2001"/>
                <a:gd name="T84" fmla="*/ 1508 w 2300"/>
                <a:gd name="T85" fmla="*/ 1854 h 2001"/>
                <a:gd name="T86" fmla="*/ 1326 w 2300"/>
                <a:gd name="T87" fmla="*/ 1964 h 2001"/>
                <a:gd name="T88" fmla="*/ 1137 w 2300"/>
                <a:gd name="T89" fmla="*/ 2001 h 2001"/>
                <a:gd name="T90" fmla="*/ 937 w 2300"/>
                <a:gd name="T91" fmla="*/ 1961 h 2001"/>
                <a:gd name="T92" fmla="*/ 749 w 2300"/>
                <a:gd name="T93" fmla="*/ 1840 h 2001"/>
                <a:gd name="T94" fmla="*/ 586 w 2300"/>
                <a:gd name="T95" fmla="*/ 1646 h 2001"/>
                <a:gd name="T96" fmla="*/ 467 w 2300"/>
                <a:gd name="T97" fmla="*/ 1384 h 2001"/>
                <a:gd name="T98" fmla="*/ 408 w 2300"/>
                <a:gd name="T99" fmla="*/ 1059 h 2001"/>
                <a:gd name="T100" fmla="*/ 418 w 2300"/>
                <a:gd name="T101" fmla="*/ 775 h 2001"/>
                <a:gd name="T102" fmla="*/ 29 w 2300"/>
                <a:gd name="T103" fmla="*/ 511 h 2001"/>
                <a:gd name="T104" fmla="*/ 0 w 2300"/>
                <a:gd name="T105" fmla="*/ 457 h 2001"/>
                <a:gd name="T106" fmla="*/ 29 w 2300"/>
                <a:gd name="T107" fmla="*/ 403 h 2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300" h="2001">
                  <a:moveTo>
                    <a:pt x="831" y="859"/>
                  </a:moveTo>
                  <a:lnTo>
                    <a:pt x="803" y="862"/>
                  </a:lnTo>
                  <a:lnTo>
                    <a:pt x="774" y="866"/>
                  </a:lnTo>
                  <a:lnTo>
                    <a:pt x="747" y="873"/>
                  </a:lnTo>
                  <a:lnTo>
                    <a:pt x="720" y="883"/>
                  </a:lnTo>
                  <a:lnTo>
                    <a:pt x="694" y="895"/>
                  </a:lnTo>
                  <a:lnTo>
                    <a:pt x="670" y="911"/>
                  </a:lnTo>
                  <a:lnTo>
                    <a:pt x="647" y="928"/>
                  </a:lnTo>
                  <a:lnTo>
                    <a:pt x="628" y="949"/>
                  </a:lnTo>
                  <a:lnTo>
                    <a:pt x="612" y="972"/>
                  </a:lnTo>
                  <a:lnTo>
                    <a:pt x="598" y="999"/>
                  </a:lnTo>
                  <a:lnTo>
                    <a:pt x="587" y="1028"/>
                  </a:lnTo>
                  <a:lnTo>
                    <a:pt x="580" y="1061"/>
                  </a:lnTo>
                  <a:lnTo>
                    <a:pt x="578" y="1095"/>
                  </a:lnTo>
                  <a:lnTo>
                    <a:pt x="580" y="1133"/>
                  </a:lnTo>
                  <a:lnTo>
                    <a:pt x="589" y="1192"/>
                  </a:lnTo>
                  <a:lnTo>
                    <a:pt x="601" y="1251"/>
                  </a:lnTo>
                  <a:lnTo>
                    <a:pt x="615" y="1309"/>
                  </a:lnTo>
                  <a:lnTo>
                    <a:pt x="633" y="1366"/>
                  </a:lnTo>
                  <a:lnTo>
                    <a:pt x="653" y="1422"/>
                  </a:lnTo>
                  <a:lnTo>
                    <a:pt x="676" y="1475"/>
                  </a:lnTo>
                  <a:lnTo>
                    <a:pt x="701" y="1527"/>
                  </a:lnTo>
                  <a:lnTo>
                    <a:pt x="730" y="1576"/>
                  </a:lnTo>
                  <a:lnTo>
                    <a:pt x="761" y="1623"/>
                  </a:lnTo>
                  <a:lnTo>
                    <a:pt x="794" y="1665"/>
                  </a:lnTo>
                  <a:lnTo>
                    <a:pt x="830" y="1704"/>
                  </a:lnTo>
                  <a:lnTo>
                    <a:pt x="867" y="1739"/>
                  </a:lnTo>
                  <a:lnTo>
                    <a:pt x="907" y="1770"/>
                  </a:lnTo>
                  <a:lnTo>
                    <a:pt x="949" y="1796"/>
                  </a:lnTo>
                  <a:lnTo>
                    <a:pt x="994" y="1816"/>
                  </a:lnTo>
                  <a:lnTo>
                    <a:pt x="1039" y="1831"/>
                  </a:lnTo>
                  <a:lnTo>
                    <a:pt x="1087" y="1841"/>
                  </a:lnTo>
                  <a:lnTo>
                    <a:pt x="1137" y="1844"/>
                  </a:lnTo>
                  <a:lnTo>
                    <a:pt x="1186" y="1841"/>
                  </a:lnTo>
                  <a:lnTo>
                    <a:pt x="1233" y="1829"/>
                  </a:lnTo>
                  <a:lnTo>
                    <a:pt x="1279" y="1811"/>
                  </a:lnTo>
                  <a:lnTo>
                    <a:pt x="1324" y="1787"/>
                  </a:lnTo>
                  <a:lnTo>
                    <a:pt x="1368" y="1757"/>
                  </a:lnTo>
                  <a:lnTo>
                    <a:pt x="1410" y="1723"/>
                  </a:lnTo>
                  <a:lnTo>
                    <a:pt x="1450" y="1684"/>
                  </a:lnTo>
                  <a:lnTo>
                    <a:pt x="1488" y="1641"/>
                  </a:lnTo>
                  <a:lnTo>
                    <a:pt x="1523" y="1595"/>
                  </a:lnTo>
                  <a:lnTo>
                    <a:pt x="1556" y="1546"/>
                  </a:lnTo>
                  <a:lnTo>
                    <a:pt x="1586" y="1496"/>
                  </a:lnTo>
                  <a:lnTo>
                    <a:pt x="1613" y="1444"/>
                  </a:lnTo>
                  <a:lnTo>
                    <a:pt x="1637" y="1390"/>
                  </a:lnTo>
                  <a:lnTo>
                    <a:pt x="1656" y="1337"/>
                  </a:lnTo>
                  <a:lnTo>
                    <a:pt x="1672" y="1285"/>
                  </a:lnTo>
                  <a:lnTo>
                    <a:pt x="1684" y="1232"/>
                  </a:lnTo>
                  <a:lnTo>
                    <a:pt x="1692" y="1181"/>
                  </a:lnTo>
                  <a:lnTo>
                    <a:pt x="1694" y="1133"/>
                  </a:lnTo>
                  <a:lnTo>
                    <a:pt x="1693" y="1099"/>
                  </a:lnTo>
                  <a:lnTo>
                    <a:pt x="1688" y="1071"/>
                  </a:lnTo>
                  <a:lnTo>
                    <a:pt x="1681" y="1048"/>
                  </a:lnTo>
                  <a:lnTo>
                    <a:pt x="1670" y="1028"/>
                  </a:lnTo>
                  <a:lnTo>
                    <a:pt x="1656" y="1012"/>
                  </a:lnTo>
                  <a:lnTo>
                    <a:pt x="1641" y="1000"/>
                  </a:lnTo>
                  <a:lnTo>
                    <a:pt x="1622" y="991"/>
                  </a:lnTo>
                  <a:lnTo>
                    <a:pt x="1602" y="985"/>
                  </a:lnTo>
                  <a:lnTo>
                    <a:pt x="1580" y="983"/>
                  </a:lnTo>
                  <a:lnTo>
                    <a:pt x="1557" y="983"/>
                  </a:lnTo>
                  <a:lnTo>
                    <a:pt x="1531" y="985"/>
                  </a:lnTo>
                  <a:lnTo>
                    <a:pt x="1505" y="991"/>
                  </a:lnTo>
                  <a:lnTo>
                    <a:pt x="1477" y="997"/>
                  </a:lnTo>
                  <a:lnTo>
                    <a:pt x="1449" y="1006"/>
                  </a:lnTo>
                  <a:lnTo>
                    <a:pt x="1419" y="1015"/>
                  </a:lnTo>
                  <a:lnTo>
                    <a:pt x="1389" y="1026"/>
                  </a:lnTo>
                  <a:lnTo>
                    <a:pt x="1359" y="1038"/>
                  </a:lnTo>
                  <a:lnTo>
                    <a:pt x="1329" y="1051"/>
                  </a:lnTo>
                  <a:lnTo>
                    <a:pt x="1299" y="1064"/>
                  </a:lnTo>
                  <a:lnTo>
                    <a:pt x="1269" y="1077"/>
                  </a:lnTo>
                  <a:lnTo>
                    <a:pt x="1240" y="1091"/>
                  </a:lnTo>
                  <a:lnTo>
                    <a:pt x="1210" y="1104"/>
                  </a:lnTo>
                  <a:lnTo>
                    <a:pt x="1182" y="1116"/>
                  </a:lnTo>
                  <a:lnTo>
                    <a:pt x="1155" y="1127"/>
                  </a:lnTo>
                  <a:lnTo>
                    <a:pt x="1131" y="1138"/>
                  </a:lnTo>
                  <a:lnTo>
                    <a:pt x="1106" y="1148"/>
                  </a:lnTo>
                  <a:lnTo>
                    <a:pt x="1084" y="1155"/>
                  </a:lnTo>
                  <a:lnTo>
                    <a:pt x="1063" y="1162"/>
                  </a:lnTo>
                  <a:lnTo>
                    <a:pt x="1044" y="1166"/>
                  </a:lnTo>
                  <a:lnTo>
                    <a:pt x="1028" y="1168"/>
                  </a:lnTo>
                  <a:lnTo>
                    <a:pt x="1015" y="1167"/>
                  </a:lnTo>
                  <a:lnTo>
                    <a:pt x="1003" y="1164"/>
                  </a:lnTo>
                  <a:lnTo>
                    <a:pt x="996" y="1158"/>
                  </a:lnTo>
                  <a:lnTo>
                    <a:pt x="990" y="1149"/>
                  </a:lnTo>
                  <a:lnTo>
                    <a:pt x="990" y="1139"/>
                  </a:lnTo>
                  <a:lnTo>
                    <a:pt x="994" y="1128"/>
                  </a:lnTo>
                  <a:lnTo>
                    <a:pt x="1000" y="1116"/>
                  </a:lnTo>
                  <a:lnTo>
                    <a:pt x="1009" y="1101"/>
                  </a:lnTo>
                  <a:lnTo>
                    <a:pt x="1018" y="1084"/>
                  </a:lnTo>
                  <a:lnTo>
                    <a:pt x="1027" y="1067"/>
                  </a:lnTo>
                  <a:lnTo>
                    <a:pt x="1036" y="1049"/>
                  </a:lnTo>
                  <a:lnTo>
                    <a:pt x="1042" y="1031"/>
                  </a:lnTo>
                  <a:lnTo>
                    <a:pt x="1046" y="1011"/>
                  </a:lnTo>
                  <a:lnTo>
                    <a:pt x="1045" y="993"/>
                  </a:lnTo>
                  <a:lnTo>
                    <a:pt x="1040" y="969"/>
                  </a:lnTo>
                  <a:lnTo>
                    <a:pt x="1031" y="948"/>
                  </a:lnTo>
                  <a:lnTo>
                    <a:pt x="1018" y="929"/>
                  </a:lnTo>
                  <a:lnTo>
                    <a:pt x="1002" y="912"/>
                  </a:lnTo>
                  <a:lnTo>
                    <a:pt x="983" y="897"/>
                  </a:lnTo>
                  <a:lnTo>
                    <a:pt x="961" y="885"/>
                  </a:lnTo>
                  <a:lnTo>
                    <a:pt x="939" y="876"/>
                  </a:lnTo>
                  <a:lnTo>
                    <a:pt x="913" y="868"/>
                  </a:lnTo>
                  <a:lnTo>
                    <a:pt x="887" y="863"/>
                  </a:lnTo>
                  <a:lnTo>
                    <a:pt x="859" y="859"/>
                  </a:lnTo>
                  <a:lnTo>
                    <a:pt x="831" y="859"/>
                  </a:lnTo>
                  <a:close/>
                  <a:moveTo>
                    <a:pt x="1142" y="0"/>
                  </a:moveTo>
                  <a:lnTo>
                    <a:pt x="1158" y="0"/>
                  </a:lnTo>
                  <a:lnTo>
                    <a:pt x="1173" y="5"/>
                  </a:lnTo>
                  <a:lnTo>
                    <a:pt x="2257" y="395"/>
                  </a:lnTo>
                  <a:lnTo>
                    <a:pt x="2271" y="403"/>
                  </a:lnTo>
                  <a:lnTo>
                    <a:pt x="2283" y="413"/>
                  </a:lnTo>
                  <a:lnTo>
                    <a:pt x="2291" y="426"/>
                  </a:lnTo>
                  <a:lnTo>
                    <a:pt x="2298" y="441"/>
                  </a:lnTo>
                  <a:lnTo>
                    <a:pt x="2300" y="457"/>
                  </a:lnTo>
                  <a:lnTo>
                    <a:pt x="2298" y="473"/>
                  </a:lnTo>
                  <a:lnTo>
                    <a:pt x="2291" y="488"/>
                  </a:lnTo>
                  <a:lnTo>
                    <a:pt x="2283" y="500"/>
                  </a:lnTo>
                  <a:lnTo>
                    <a:pt x="2271" y="511"/>
                  </a:lnTo>
                  <a:lnTo>
                    <a:pt x="2257" y="518"/>
                  </a:lnTo>
                  <a:lnTo>
                    <a:pt x="2226" y="529"/>
                  </a:lnTo>
                  <a:lnTo>
                    <a:pt x="2217" y="532"/>
                  </a:lnTo>
                  <a:lnTo>
                    <a:pt x="2216" y="805"/>
                  </a:lnTo>
                  <a:lnTo>
                    <a:pt x="2234" y="805"/>
                  </a:lnTo>
                  <a:lnTo>
                    <a:pt x="2245" y="807"/>
                  </a:lnTo>
                  <a:lnTo>
                    <a:pt x="2254" y="814"/>
                  </a:lnTo>
                  <a:lnTo>
                    <a:pt x="2258" y="825"/>
                  </a:lnTo>
                  <a:lnTo>
                    <a:pt x="2268" y="906"/>
                  </a:lnTo>
                  <a:lnTo>
                    <a:pt x="2282" y="1022"/>
                  </a:lnTo>
                  <a:lnTo>
                    <a:pt x="2282" y="1026"/>
                  </a:lnTo>
                  <a:lnTo>
                    <a:pt x="2281" y="1031"/>
                  </a:lnTo>
                  <a:lnTo>
                    <a:pt x="2278" y="1035"/>
                  </a:lnTo>
                  <a:lnTo>
                    <a:pt x="2276" y="1039"/>
                  </a:lnTo>
                  <a:lnTo>
                    <a:pt x="2273" y="1042"/>
                  </a:lnTo>
                  <a:lnTo>
                    <a:pt x="2270" y="1045"/>
                  </a:lnTo>
                  <a:lnTo>
                    <a:pt x="2265" y="1046"/>
                  </a:lnTo>
                  <a:lnTo>
                    <a:pt x="2261" y="1047"/>
                  </a:lnTo>
                  <a:lnTo>
                    <a:pt x="2080" y="1047"/>
                  </a:lnTo>
                  <a:lnTo>
                    <a:pt x="2076" y="1047"/>
                  </a:lnTo>
                  <a:lnTo>
                    <a:pt x="2071" y="1045"/>
                  </a:lnTo>
                  <a:lnTo>
                    <a:pt x="2068" y="1042"/>
                  </a:lnTo>
                  <a:lnTo>
                    <a:pt x="2065" y="1039"/>
                  </a:lnTo>
                  <a:lnTo>
                    <a:pt x="2062" y="1035"/>
                  </a:lnTo>
                  <a:lnTo>
                    <a:pt x="2060" y="1031"/>
                  </a:lnTo>
                  <a:lnTo>
                    <a:pt x="2059" y="1026"/>
                  </a:lnTo>
                  <a:lnTo>
                    <a:pt x="2059" y="1022"/>
                  </a:lnTo>
                  <a:lnTo>
                    <a:pt x="2082" y="825"/>
                  </a:lnTo>
                  <a:lnTo>
                    <a:pt x="2086" y="814"/>
                  </a:lnTo>
                  <a:lnTo>
                    <a:pt x="2095" y="807"/>
                  </a:lnTo>
                  <a:lnTo>
                    <a:pt x="2107" y="805"/>
                  </a:lnTo>
                  <a:lnTo>
                    <a:pt x="2124" y="805"/>
                  </a:lnTo>
                  <a:lnTo>
                    <a:pt x="2124" y="566"/>
                  </a:lnTo>
                  <a:lnTo>
                    <a:pt x="1833" y="671"/>
                  </a:lnTo>
                  <a:lnTo>
                    <a:pt x="1847" y="725"/>
                  </a:lnTo>
                  <a:lnTo>
                    <a:pt x="1858" y="781"/>
                  </a:lnTo>
                  <a:lnTo>
                    <a:pt x="1865" y="841"/>
                  </a:lnTo>
                  <a:lnTo>
                    <a:pt x="1870" y="902"/>
                  </a:lnTo>
                  <a:lnTo>
                    <a:pt x="1870" y="967"/>
                  </a:lnTo>
                  <a:lnTo>
                    <a:pt x="1866" y="1054"/>
                  </a:lnTo>
                  <a:lnTo>
                    <a:pt x="1859" y="1137"/>
                  </a:lnTo>
                  <a:lnTo>
                    <a:pt x="1847" y="1218"/>
                  </a:lnTo>
                  <a:lnTo>
                    <a:pt x="1832" y="1294"/>
                  </a:lnTo>
                  <a:lnTo>
                    <a:pt x="1812" y="1367"/>
                  </a:lnTo>
                  <a:lnTo>
                    <a:pt x="1789" y="1436"/>
                  </a:lnTo>
                  <a:lnTo>
                    <a:pt x="1763" y="1502"/>
                  </a:lnTo>
                  <a:lnTo>
                    <a:pt x="1734" y="1564"/>
                  </a:lnTo>
                  <a:lnTo>
                    <a:pt x="1701" y="1623"/>
                  </a:lnTo>
                  <a:lnTo>
                    <a:pt x="1667" y="1677"/>
                  </a:lnTo>
                  <a:lnTo>
                    <a:pt x="1630" y="1728"/>
                  </a:lnTo>
                  <a:lnTo>
                    <a:pt x="1591" y="1774"/>
                  </a:lnTo>
                  <a:lnTo>
                    <a:pt x="1550" y="1816"/>
                  </a:lnTo>
                  <a:lnTo>
                    <a:pt x="1508" y="1854"/>
                  </a:lnTo>
                  <a:lnTo>
                    <a:pt x="1464" y="1888"/>
                  </a:lnTo>
                  <a:lnTo>
                    <a:pt x="1419" y="1919"/>
                  </a:lnTo>
                  <a:lnTo>
                    <a:pt x="1373" y="1943"/>
                  </a:lnTo>
                  <a:lnTo>
                    <a:pt x="1326" y="1964"/>
                  </a:lnTo>
                  <a:lnTo>
                    <a:pt x="1279" y="1981"/>
                  </a:lnTo>
                  <a:lnTo>
                    <a:pt x="1232" y="1992"/>
                  </a:lnTo>
                  <a:lnTo>
                    <a:pt x="1185" y="1999"/>
                  </a:lnTo>
                  <a:lnTo>
                    <a:pt x="1137" y="2001"/>
                  </a:lnTo>
                  <a:lnTo>
                    <a:pt x="1087" y="1999"/>
                  </a:lnTo>
                  <a:lnTo>
                    <a:pt x="1037" y="1992"/>
                  </a:lnTo>
                  <a:lnTo>
                    <a:pt x="987" y="1979"/>
                  </a:lnTo>
                  <a:lnTo>
                    <a:pt x="937" y="1961"/>
                  </a:lnTo>
                  <a:lnTo>
                    <a:pt x="889" y="1938"/>
                  </a:lnTo>
                  <a:lnTo>
                    <a:pt x="840" y="1910"/>
                  </a:lnTo>
                  <a:lnTo>
                    <a:pt x="794" y="1878"/>
                  </a:lnTo>
                  <a:lnTo>
                    <a:pt x="749" y="1840"/>
                  </a:lnTo>
                  <a:lnTo>
                    <a:pt x="704" y="1799"/>
                  </a:lnTo>
                  <a:lnTo>
                    <a:pt x="662" y="1753"/>
                  </a:lnTo>
                  <a:lnTo>
                    <a:pt x="624" y="1701"/>
                  </a:lnTo>
                  <a:lnTo>
                    <a:pt x="586" y="1646"/>
                  </a:lnTo>
                  <a:lnTo>
                    <a:pt x="551" y="1587"/>
                  </a:lnTo>
                  <a:lnTo>
                    <a:pt x="520" y="1524"/>
                  </a:lnTo>
                  <a:lnTo>
                    <a:pt x="492" y="1456"/>
                  </a:lnTo>
                  <a:lnTo>
                    <a:pt x="467" y="1384"/>
                  </a:lnTo>
                  <a:lnTo>
                    <a:pt x="446" y="1308"/>
                  </a:lnTo>
                  <a:lnTo>
                    <a:pt x="429" y="1229"/>
                  </a:lnTo>
                  <a:lnTo>
                    <a:pt x="416" y="1146"/>
                  </a:lnTo>
                  <a:lnTo>
                    <a:pt x="408" y="1059"/>
                  </a:lnTo>
                  <a:lnTo>
                    <a:pt x="405" y="967"/>
                  </a:lnTo>
                  <a:lnTo>
                    <a:pt x="406" y="900"/>
                  </a:lnTo>
                  <a:lnTo>
                    <a:pt x="410" y="837"/>
                  </a:lnTo>
                  <a:lnTo>
                    <a:pt x="418" y="775"/>
                  </a:lnTo>
                  <a:lnTo>
                    <a:pt x="429" y="717"/>
                  </a:lnTo>
                  <a:lnTo>
                    <a:pt x="444" y="662"/>
                  </a:lnTo>
                  <a:lnTo>
                    <a:pt x="43" y="518"/>
                  </a:lnTo>
                  <a:lnTo>
                    <a:pt x="29" y="511"/>
                  </a:lnTo>
                  <a:lnTo>
                    <a:pt x="17" y="500"/>
                  </a:lnTo>
                  <a:lnTo>
                    <a:pt x="8" y="488"/>
                  </a:lnTo>
                  <a:lnTo>
                    <a:pt x="2" y="473"/>
                  </a:lnTo>
                  <a:lnTo>
                    <a:pt x="0" y="457"/>
                  </a:lnTo>
                  <a:lnTo>
                    <a:pt x="2" y="441"/>
                  </a:lnTo>
                  <a:lnTo>
                    <a:pt x="8" y="426"/>
                  </a:lnTo>
                  <a:lnTo>
                    <a:pt x="17" y="413"/>
                  </a:lnTo>
                  <a:lnTo>
                    <a:pt x="29" y="403"/>
                  </a:lnTo>
                  <a:lnTo>
                    <a:pt x="43" y="395"/>
                  </a:lnTo>
                  <a:lnTo>
                    <a:pt x="1127" y="5"/>
                  </a:lnTo>
                  <a:lnTo>
                    <a:pt x="11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" name="Resim 1">
            <a:extLst>
              <a:ext uri="{FF2B5EF4-FFF2-40B4-BE49-F238E27FC236}">
                <a16:creationId xmlns:a16="http://schemas.microsoft.com/office/drawing/2014/main" id="{AF443DC2-7C83-10F9-3436-7C1F7ED29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048" y="421005"/>
            <a:ext cx="1143000" cy="1143000"/>
          </a:xfrm>
          <a:prstGeom prst="rect">
            <a:avLst/>
          </a:prstGeom>
        </p:spPr>
      </p:pic>
      <p:sp>
        <p:nvSpPr>
          <p:cNvPr id="16" name="Title 2"/>
          <p:cNvSpPr txBox="1">
            <a:spLocks/>
          </p:cNvSpPr>
          <p:nvPr/>
        </p:nvSpPr>
        <p:spPr>
          <a:xfrm>
            <a:off x="-38990" y="1928702"/>
            <a:ext cx="4685077" cy="1897201"/>
          </a:xfrm>
          <a:prstGeom prst="rect">
            <a:avLst/>
          </a:prstGeom>
        </p:spPr>
        <p:txBody>
          <a:bodyPr>
            <a:normAutofit fontScale="3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tr-T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TEKNİK BİLİMLER MESLEK YÜKSEKOKULU</a:t>
            </a:r>
          </a:p>
          <a:p>
            <a:pPr fontAlgn="base"/>
            <a:r>
              <a:rPr lang="tr-T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ELEKTRİK VE ENERJİ BÖLÜMÜ</a:t>
            </a:r>
          </a:p>
          <a:p>
            <a:pPr fontAlgn="base"/>
            <a:r>
              <a:rPr lang="tr-T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DOĞALGAZ ve TESİSATI PROGRAMI</a:t>
            </a:r>
          </a:p>
          <a:p>
            <a:pPr fontAlgn="base"/>
            <a:r>
              <a:rPr lang="tr-T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İKLİMLENDİRME ve SOĞUTMA PROGRAMI</a:t>
            </a:r>
          </a:p>
          <a:p>
            <a:pPr fontAlgn="base"/>
            <a:r>
              <a:rPr lang="tr-T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ELEKTRİK PROGRAMI</a:t>
            </a:r>
          </a:p>
          <a:p>
            <a:pPr fontAlgn="base"/>
            <a:r>
              <a:rPr lang="tr-T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SINIF ÖĞRENCİLERİ İÇİN ORYANTASYON ÇALIŞMASI </a:t>
            </a:r>
          </a:p>
          <a:p>
            <a:pPr fontAlgn="base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4753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25FEC-D87E-5FB2-B5BC-2F4ABA432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Resim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95262"/>
            <a:ext cx="6629400" cy="4764881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 bwMode="auto">
          <a:xfrm>
            <a:off x="1066800" y="209550"/>
            <a:ext cx="914400" cy="152400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 bwMode="auto">
          <a:xfrm>
            <a:off x="3886200" y="819150"/>
            <a:ext cx="685800" cy="228600"/>
          </a:xfrm>
          <a:prstGeom prst="rect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tr-TR"/>
          </a:p>
        </p:txBody>
      </p:sp>
      <p:sp>
        <p:nvSpPr>
          <p:cNvPr id="36" name="Dikdörtgen 35"/>
          <p:cNvSpPr/>
          <p:nvPr/>
        </p:nvSpPr>
        <p:spPr bwMode="auto">
          <a:xfrm>
            <a:off x="5181600" y="2556589"/>
            <a:ext cx="914400" cy="1390650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tr-TR"/>
          </a:p>
        </p:txBody>
      </p:sp>
      <p:sp>
        <p:nvSpPr>
          <p:cNvPr id="37" name="Dikdörtgen 36"/>
          <p:cNvSpPr/>
          <p:nvPr/>
        </p:nvSpPr>
        <p:spPr bwMode="auto">
          <a:xfrm>
            <a:off x="4267200" y="4171950"/>
            <a:ext cx="838200" cy="788193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tr-TR"/>
          </a:p>
        </p:txBody>
      </p:sp>
      <p:sp>
        <p:nvSpPr>
          <p:cNvPr id="38" name="Dikdörtgen 37"/>
          <p:cNvSpPr/>
          <p:nvPr/>
        </p:nvSpPr>
        <p:spPr bwMode="auto">
          <a:xfrm>
            <a:off x="6096000" y="4171949"/>
            <a:ext cx="838200" cy="788193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382402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25FEC-D87E-5FB2-B5BC-2F4ABA432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438150"/>
            <a:ext cx="8260796" cy="44196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 bwMode="auto">
          <a:xfrm>
            <a:off x="2514600" y="2495550"/>
            <a:ext cx="838200" cy="228600"/>
          </a:xfrm>
          <a:prstGeom prst="rect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579130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25FEC-D87E-5FB2-B5BC-2F4ABA432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361950"/>
            <a:ext cx="6172200" cy="4623305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 bwMode="auto">
          <a:xfrm>
            <a:off x="1752600" y="1809750"/>
            <a:ext cx="5562600" cy="3124200"/>
          </a:xfrm>
          <a:prstGeom prst="rect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44918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25FEC-D87E-5FB2-B5BC-2F4ABA432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/>
          <a:srcRect l="51043" r="6457" b="17778"/>
          <a:stretch/>
        </p:blipFill>
        <p:spPr>
          <a:xfrm>
            <a:off x="838200" y="590550"/>
            <a:ext cx="7457303" cy="4057650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 bwMode="auto">
          <a:xfrm>
            <a:off x="3200400" y="1809750"/>
            <a:ext cx="838200" cy="228600"/>
          </a:xfrm>
          <a:prstGeom prst="rect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tr-TR"/>
          </a:p>
        </p:txBody>
      </p:sp>
      <p:sp>
        <p:nvSpPr>
          <p:cNvPr id="5" name="Dikdörtgen 4"/>
          <p:cNvSpPr/>
          <p:nvPr/>
        </p:nvSpPr>
        <p:spPr bwMode="auto">
          <a:xfrm>
            <a:off x="3352800" y="2800350"/>
            <a:ext cx="838200" cy="228600"/>
          </a:xfrm>
          <a:prstGeom prst="rect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tr-TR"/>
          </a:p>
        </p:txBody>
      </p:sp>
      <p:sp>
        <p:nvSpPr>
          <p:cNvPr id="6" name="Dikdörtgen 5"/>
          <p:cNvSpPr/>
          <p:nvPr/>
        </p:nvSpPr>
        <p:spPr bwMode="auto">
          <a:xfrm>
            <a:off x="4419600" y="4171950"/>
            <a:ext cx="1371600" cy="228600"/>
          </a:xfrm>
          <a:prstGeom prst="rect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84957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25FEC-D87E-5FB2-B5BC-2F4ABA432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85750"/>
            <a:ext cx="7979076" cy="4495800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 bwMode="auto">
          <a:xfrm>
            <a:off x="2971800" y="3486150"/>
            <a:ext cx="1447800" cy="1295400"/>
          </a:xfrm>
          <a:prstGeom prst="rect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tr-TR"/>
          </a:p>
        </p:txBody>
      </p:sp>
      <p:sp>
        <p:nvSpPr>
          <p:cNvPr id="6" name="Dikdörtgen 5"/>
          <p:cNvSpPr/>
          <p:nvPr/>
        </p:nvSpPr>
        <p:spPr bwMode="auto">
          <a:xfrm>
            <a:off x="3962400" y="1123950"/>
            <a:ext cx="762000" cy="152400"/>
          </a:xfrm>
          <a:prstGeom prst="rect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tr-TR"/>
          </a:p>
        </p:txBody>
      </p:sp>
      <p:sp>
        <p:nvSpPr>
          <p:cNvPr id="7" name="Dikdörtgen 6"/>
          <p:cNvSpPr/>
          <p:nvPr/>
        </p:nvSpPr>
        <p:spPr bwMode="auto">
          <a:xfrm>
            <a:off x="5105400" y="1123950"/>
            <a:ext cx="304800" cy="152400"/>
          </a:xfrm>
          <a:prstGeom prst="rect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tr-TR"/>
          </a:p>
        </p:txBody>
      </p:sp>
      <p:sp>
        <p:nvSpPr>
          <p:cNvPr id="8" name="5-Nokta Yıldız 7"/>
          <p:cNvSpPr/>
          <p:nvPr/>
        </p:nvSpPr>
        <p:spPr bwMode="auto">
          <a:xfrm>
            <a:off x="2362200" y="3638550"/>
            <a:ext cx="533400" cy="457200"/>
          </a:xfrm>
          <a:prstGeom prst="star5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435287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25FEC-D87E-5FB2-B5BC-2F4ABA432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/>
          <a:srcRect l="50000" r="2083" b="11852"/>
          <a:stretch/>
        </p:blipFill>
        <p:spPr>
          <a:xfrm>
            <a:off x="533400" y="438150"/>
            <a:ext cx="8247530" cy="4267200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 bwMode="auto">
          <a:xfrm>
            <a:off x="3733800" y="2343150"/>
            <a:ext cx="762000" cy="152400"/>
          </a:xfrm>
          <a:prstGeom prst="rect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tr-TR"/>
          </a:p>
        </p:txBody>
      </p:sp>
      <p:sp>
        <p:nvSpPr>
          <p:cNvPr id="9" name="Dikdörtgen 8"/>
          <p:cNvSpPr/>
          <p:nvPr/>
        </p:nvSpPr>
        <p:spPr bwMode="auto">
          <a:xfrm>
            <a:off x="3657600" y="1581150"/>
            <a:ext cx="457200" cy="152400"/>
          </a:xfrm>
          <a:prstGeom prst="rect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tr-TR"/>
          </a:p>
        </p:txBody>
      </p:sp>
      <p:sp>
        <p:nvSpPr>
          <p:cNvPr id="11" name="Dikdörtgen 10"/>
          <p:cNvSpPr/>
          <p:nvPr/>
        </p:nvSpPr>
        <p:spPr bwMode="auto">
          <a:xfrm>
            <a:off x="5162550" y="2343150"/>
            <a:ext cx="1390650" cy="533400"/>
          </a:xfrm>
          <a:prstGeom prst="rect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909840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25FEC-D87E-5FB2-B5BC-2F4ABA432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285750"/>
            <a:ext cx="6629400" cy="4657579"/>
          </a:xfrm>
          <a:prstGeom prst="rect">
            <a:avLst/>
          </a:prstGeom>
        </p:spPr>
      </p:pic>
      <p:sp>
        <p:nvSpPr>
          <p:cNvPr id="7" name="Dikdörtgen 6"/>
          <p:cNvSpPr/>
          <p:nvPr/>
        </p:nvSpPr>
        <p:spPr bwMode="auto">
          <a:xfrm>
            <a:off x="1371600" y="4019549"/>
            <a:ext cx="1600200" cy="923779"/>
          </a:xfrm>
          <a:prstGeom prst="rect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tr-TR"/>
          </a:p>
        </p:txBody>
      </p:sp>
      <p:sp>
        <p:nvSpPr>
          <p:cNvPr id="10" name="Dikdörtgen 9"/>
          <p:cNvSpPr/>
          <p:nvPr/>
        </p:nvSpPr>
        <p:spPr bwMode="auto">
          <a:xfrm>
            <a:off x="1752600" y="895351"/>
            <a:ext cx="457200" cy="304800"/>
          </a:xfrm>
          <a:prstGeom prst="rect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tr-TR"/>
          </a:p>
        </p:txBody>
      </p:sp>
      <p:sp>
        <p:nvSpPr>
          <p:cNvPr id="12" name="Dikdörtgen 11"/>
          <p:cNvSpPr/>
          <p:nvPr/>
        </p:nvSpPr>
        <p:spPr bwMode="auto">
          <a:xfrm>
            <a:off x="3124200" y="895351"/>
            <a:ext cx="838200" cy="304800"/>
          </a:xfrm>
          <a:prstGeom prst="rect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394477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41"/>
          <a:stretch>
            <a:fillRect/>
          </a:stretch>
        </p:blipFill>
        <p:spPr>
          <a:xfrm>
            <a:off x="0" y="0"/>
            <a:ext cx="9144000" cy="514997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801312" y="-1"/>
            <a:ext cx="4304087" cy="4548278"/>
          </a:xfrm>
          <a:prstGeom prst="rect">
            <a:avLst/>
          </a:prstGeom>
          <a:solidFill>
            <a:srgbClr val="695D7A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6" name="矩形 5"/>
          <p:cNvSpPr/>
          <p:nvPr/>
        </p:nvSpPr>
        <p:spPr>
          <a:xfrm>
            <a:off x="916912" y="3652703"/>
            <a:ext cx="3655088" cy="900247"/>
          </a:xfrm>
          <a:prstGeom prst="rect">
            <a:avLst/>
          </a:prstGeom>
        </p:spPr>
        <p:txBody>
          <a:bodyPr wrap="none">
            <a:normAutofit/>
          </a:bodyPr>
          <a:lstStyle/>
          <a:p>
            <a:endParaRPr lang="en-US" altLang="zh-CN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ea typeface="Adobe Gothic Std B" panose="020B0800000000000000" pitchFamily="34" charset="-128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285807" y="3886427"/>
            <a:ext cx="3362393" cy="361723"/>
            <a:chOff x="1476375" y="4231887"/>
            <a:chExt cx="4483190" cy="482297"/>
          </a:xfrm>
          <a:solidFill>
            <a:srgbClr val="695D7A"/>
          </a:solidFill>
        </p:grpSpPr>
        <p:sp>
          <p:nvSpPr>
            <p:cNvPr id="7" name="圆角矩形 6"/>
            <p:cNvSpPr/>
            <p:nvPr/>
          </p:nvSpPr>
          <p:spPr>
            <a:xfrm>
              <a:off x="1476375" y="4231887"/>
              <a:ext cx="4483190" cy="482297"/>
            </a:xfrm>
            <a:prstGeom prst="roundRect">
              <a:avLst>
                <a:gd name="adj" fmla="val 46291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/>
            </a:p>
          </p:txBody>
        </p:sp>
        <p:sp>
          <p:nvSpPr>
            <p:cNvPr id="14" name="TextBox 11"/>
            <p:cNvSpPr txBox="1"/>
            <p:nvPr/>
          </p:nvSpPr>
          <p:spPr>
            <a:xfrm>
              <a:off x="1620868" y="4272987"/>
              <a:ext cx="3986679" cy="396228"/>
            </a:xfrm>
            <a:prstGeom prst="rect">
              <a:avLst/>
            </a:prstGeom>
            <a:grpFill/>
          </p:spPr>
          <p:txBody>
            <a:bodyPr wrap="square" lIns="91431" tIns="45716" rIns="91431" bIns="45716" rtlCol="0">
              <a:normAutofit lnSpcReduction="10000"/>
            </a:bodyPr>
            <a:lstStyle/>
            <a:p>
              <a:pPr algn="ctr"/>
              <a:r>
                <a:rPr lang="tr-TR" altLang="en-US" sz="1350" dirty="0">
                  <a:solidFill>
                    <a:schemeClr val="bg1"/>
                  </a:solidFill>
                  <a:latin typeface="Times New Roman" panose="02020603050405020304" pitchFamily="18" charset="0"/>
                  <a:ea typeface="Source Han Sans SC"/>
                  <a:cs typeface="Times New Roman" panose="02020603050405020304" pitchFamily="18" charset="0"/>
                </a:rPr>
                <a:t>Dr. Öğr. Üyesi Murat ÇATALKAYA</a:t>
              </a:r>
              <a:endParaRPr lang="zh-CN" altLang="en-US" sz="135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6615112" y="4764882"/>
            <a:ext cx="2528888" cy="271600"/>
          </a:xfrm>
          <a:prstGeom prst="rect">
            <a:avLst/>
          </a:prstGeom>
          <a:solidFill>
            <a:srgbClr val="695D7A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5"/>
          <p:cNvSpPr txBox="1"/>
          <p:nvPr/>
        </p:nvSpPr>
        <p:spPr>
          <a:xfrm>
            <a:off x="1222271" y="2446542"/>
            <a:ext cx="3465329" cy="1371600"/>
          </a:xfrm>
          <a:prstGeom prst="rect">
            <a:avLst/>
          </a:prstGeom>
          <a:noFill/>
        </p:spPr>
        <p:txBody>
          <a:bodyPr wrap="square" lIns="91431" tIns="45716" rIns="91431" bIns="45716" rtlCol="0">
            <a:normAutofit fontScale="92500"/>
          </a:bodyPr>
          <a:lstStyle/>
          <a:p>
            <a:pPr algn="ctr"/>
            <a:r>
              <a:rPr lang="tr-TR" altLang="en-US" sz="3750" b="1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ea typeface="Source Han Sans SC"/>
                <a:cs typeface="Times New Roman" panose="02020603050405020304" pitchFamily="18" charset="0"/>
              </a:rPr>
              <a:t>Dinlediğiniz için Teşekkürler</a:t>
            </a:r>
            <a:endParaRPr lang="zh-CN" altLang="en-US" sz="6000" b="1" dirty="0">
              <a:ln w="12700">
                <a:noFill/>
                <a:prstDash val="solid"/>
              </a:ln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Resim 1">
            <a:hlinkClick r:id="rId4" action="ppaction://hlinksldjump"/>
            <a:extLst>
              <a:ext uri="{FF2B5EF4-FFF2-40B4-BE49-F238E27FC236}">
                <a16:creationId xmlns:a16="http://schemas.microsoft.com/office/drawing/2014/main" id="{139EE732-01E0-0CCF-DF3F-C4C4EBDE46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312" y="4360350"/>
            <a:ext cx="345826" cy="360000"/>
          </a:xfrm>
          <a:prstGeom prst="rect">
            <a:avLst/>
          </a:prstGeom>
        </p:spPr>
      </p:pic>
      <p:pic>
        <p:nvPicPr>
          <p:cNvPr id="9" name="Resim 8">
            <a:hlinkClick r:id="" action="ppaction://noaction"/>
            <a:extLst>
              <a:ext uri="{FF2B5EF4-FFF2-40B4-BE49-F238E27FC236}">
                <a16:creationId xmlns:a16="http://schemas.microsoft.com/office/drawing/2014/main" id="{8AAECEE1-929A-91B8-0013-057213D004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615" y="4362684"/>
            <a:ext cx="356636" cy="360000"/>
          </a:xfrm>
          <a:prstGeom prst="rect">
            <a:avLst/>
          </a:prstGeom>
        </p:spPr>
      </p:pic>
      <p:pic>
        <p:nvPicPr>
          <p:cNvPr id="12" name="Grafik 11" descr="Ev">
            <a:hlinkClick r:id="rId7" action="ppaction://hlinksldjump"/>
            <a:extLst>
              <a:ext uri="{FF2B5EF4-FFF2-40B4-BE49-F238E27FC236}">
                <a16:creationId xmlns:a16="http://schemas.microsoft.com/office/drawing/2014/main" id="{5C8E48B0-86D4-0483-1FB2-C10C178660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10400" y="4324350"/>
            <a:ext cx="396000" cy="396000"/>
          </a:xfrm>
          <a:prstGeom prst="rect">
            <a:avLst/>
          </a:prstGeom>
        </p:spPr>
      </p:pic>
      <p:pic>
        <p:nvPicPr>
          <p:cNvPr id="13" name="Resim 12">
            <a:hlinkClick r:id="" action="ppaction://noaction"/>
            <a:extLst>
              <a:ext uri="{FF2B5EF4-FFF2-40B4-BE49-F238E27FC236}">
                <a16:creationId xmlns:a16="http://schemas.microsoft.com/office/drawing/2014/main" id="{11358D90-8216-0BF1-B8EE-0A1A7D29A37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989" y="4368277"/>
            <a:ext cx="369311" cy="360000"/>
          </a:xfrm>
          <a:prstGeom prst="rect">
            <a:avLst/>
          </a:prstGeom>
        </p:spPr>
      </p:pic>
      <p:pic>
        <p:nvPicPr>
          <p:cNvPr id="16" name="Resim 15">
            <a:hlinkClick r:id="rId12" action="ppaction://hlinksldjump"/>
            <a:extLst>
              <a:ext uri="{FF2B5EF4-FFF2-40B4-BE49-F238E27FC236}">
                <a16:creationId xmlns:a16="http://schemas.microsoft.com/office/drawing/2014/main" id="{A515CDA8-2C24-B5C3-FDFB-F7950002622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676" y="4368277"/>
            <a:ext cx="375386" cy="3600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16291B49-5790-A45D-4AD2-AA5E816781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16399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88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Diyagram 27"/>
          <p:cNvGraphicFramePr/>
          <p:nvPr>
            <p:extLst>
              <p:ext uri="{D42A27DB-BD31-4B8C-83A1-F6EECF244321}">
                <p14:modId xmlns:p14="http://schemas.microsoft.com/office/powerpoint/2010/main" val="2004322423"/>
              </p:ext>
            </p:extLst>
          </p:nvPr>
        </p:nvGraphicFramePr>
        <p:xfrm>
          <a:off x="304800" y="209550"/>
          <a:ext cx="8261576" cy="448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28800" y="3638550"/>
            <a:ext cx="4419600" cy="52120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rgbClr val="494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Üniversite Organizasyon Şeması</a:t>
            </a:r>
            <a:endParaRPr lang="en-US" b="1" dirty="0">
              <a:solidFill>
                <a:srgbClr val="494B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Resim 19">
            <a:extLst>
              <a:ext uri="{FF2B5EF4-FFF2-40B4-BE49-F238E27FC236}">
                <a16:creationId xmlns:a16="http://schemas.microsoft.com/office/drawing/2014/main" id="{6298CF10-ACD6-8443-9ADF-893028C71E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248701"/>
            <a:ext cx="693645" cy="693645"/>
          </a:xfrm>
          <a:prstGeom prst="rect">
            <a:avLst/>
          </a:prstGeom>
        </p:spPr>
      </p:pic>
      <p:pic>
        <p:nvPicPr>
          <p:cNvPr id="17" name="Grafik 16" descr="Ev">
            <a:hlinkClick r:id="rId10" action="ppaction://hlinksldjump"/>
            <a:extLst>
              <a:ext uri="{FF2B5EF4-FFF2-40B4-BE49-F238E27FC236}">
                <a16:creationId xmlns:a16="http://schemas.microsoft.com/office/drawing/2014/main" id="{BFB5B620-438D-9A2A-198D-5F1D4E54400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673176" y="4546346"/>
            <a:ext cx="396000" cy="396000"/>
          </a:xfrm>
          <a:prstGeom prst="rect">
            <a:avLst/>
          </a:prstGeom>
        </p:spPr>
      </p:pic>
      <p:sp>
        <p:nvSpPr>
          <p:cNvPr id="29" name="Title 2"/>
          <p:cNvSpPr txBox="1">
            <a:spLocks/>
          </p:cNvSpPr>
          <p:nvPr/>
        </p:nvSpPr>
        <p:spPr>
          <a:xfrm>
            <a:off x="4146776" y="-42446"/>
            <a:ext cx="4419600" cy="521204"/>
          </a:xfrm>
          <a:prstGeom prst="rect">
            <a:avLst/>
          </a:prstGeom>
        </p:spPr>
        <p:txBody>
          <a:bodyPr lIns="0" tIns="0" rIns="0" bIns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 smtClean="0">
                <a:solidFill>
                  <a:srgbClr val="494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Nerede ne okuyorsunuz ?</a:t>
            </a:r>
            <a:endParaRPr lang="en-US" b="1" dirty="0">
              <a:solidFill>
                <a:srgbClr val="494B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1301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Diyagram 27"/>
          <p:cNvGraphicFramePr/>
          <p:nvPr>
            <p:extLst>
              <p:ext uri="{D42A27DB-BD31-4B8C-83A1-F6EECF244321}">
                <p14:modId xmlns:p14="http://schemas.microsoft.com/office/powerpoint/2010/main" val="716673396"/>
              </p:ext>
            </p:extLst>
          </p:nvPr>
        </p:nvGraphicFramePr>
        <p:xfrm>
          <a:off x="304800" y="209550"/>
          <a:ext cx="8261576" cy="448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28800" y="3638550"/>
            <a:ext cx="4419600" cy="52120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rgbClr val="494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Üniversite Organizasyon Şeması</a:t>
            </a:r>
            <a:endParaRPr lang="en-US" b="1" dirty="0">
              <a:solidFill>
                <a:srgbClr val="494B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Resim 19">
            <a:extLst>
              <a:ext uri="{FF2B5EF4-FFF2-40B4-BE49-F238E27FC236}">
                <a16:creationId xmlns:a16="http://schemas.microsoft.com/office/drawing/2014/main" id="{6298CF10-ACD6-8443-9ADF-893028C71E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248701"/>
            <a:ext cx="693645" cy="693645"/>
          </a:xfrm>
          <a:prstGeom prst="rect">
            <a:avLst/>
          </a:prstGeom>
        </p:spPr>
      </p:pic>
      <p:pic>
        <p:nvPicPr>
          <p:cNvPr id="17" name="Grafik 16" descr="Ev">
            <a:hlinkClick r:id="rId10" action="ppaction://hlinksldjump"/>
            <a:extLst>
              <a:ext uri="{FF2B5EF4-FFF2-40B4-BE49-F238E27FC236}">
                <a16:creationId xmlns:a16="http://schemas.microsoft.com/office/drawing/2014/main" id="{BFB5B620-438D-9A2A-198D-5F1D4E54400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673176" y="4546346"/>
            <a:ext cx="396000" cy="396000"/>
          </a:xfrm>
          <a:prstGeom prst="rect">
            <a:avLst/>
          </a:prstGeom>
        </p:spPr>
      </p:pic>
      <p:sp>
        <p:nvSpPr>
          <p:cNvPr id="23" name="Title 2"/>
          <p:cNvSpPr txBox="1">
            <a:spLocks/>
          </p:cNvSpPr>
          <p:nvPr/>
        </p:nvSpPr>
        <p:spPr>
          <a:xfrm>
            <a:off x="4146776" y="-42446"/>
            <a:ext cx="4419600" cy="521204"/>
          </a:xfrm>
          <a:prstGeom prst="rect">
            <a:avLst/>
          </a:prstGeom>
        </p:spPr>
        <p:txBody>
          <a:bodyPr lIns="0" tIns="0" rIns="0" bIns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 smtClean="0">
                <a:solidFill>
                  <a:srgbClr val="494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Nerede ne okuyorsunuz ?</a:t>
            </a:r>
            <a:endParaRPr lang="en-US" b="1" dirty="0">
              <a:solidFill>
                <a:srgbClr val="494B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93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Resim 19">
            <a:extLst>
              <a:ext uri="{FF2B5EF4-FFF2-40B4-BE49-F238E27FC236}">
                <a16:creationId xmlns:a16="http://schemas.microsoft.com/office/drawing/2014/main" id="{6298CF10-ACD6-8443-9ADF-893028C71E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412418"/>
            <a:ext cx="693645" cy="693645"/>
          </a:xfrm>
          <a:prstGeom prst="rect">
            <a:avLst/>
          </a:prstGeom>
        </p:spPr>
      </p:pic>
      <p:pic>
        <p:nvPicPr>
          <p:cNvPr id="17" name="Grafik 16" descr="Ev">
            <a:hlinkClick r:id="rId5" action="ppaction://hlinksldjump"/>
            <a:extLst>
              <a:ext uri="{FF2B5EF4-FFF2-40B4-BE49-F238E27FC236}">
                <a16:creationId xmlns:a16="http://schemas.microsoft.com/office/drawing/2014/main" id="{BFB5B620-438D-9A2A-198D-5F1D4E5440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13841" y="4722891"/>
            <a:ext cx="396000" cy="396000"/>
          </a:xfrm>
          <a:prstGeom prst="rect">
            <a:avLst/>
          </a:prstGeom>
        </p:spPr>
      </p:pic>
      <p:grpSp>
        <p:nvGrpSpPr>
          <p:cNvPr id="8" name="Grup 7"/>
          <p:cNvGrpSpPr/>
          <p:nvPr/>
        </p:nvGrpSpPr>
        <p:grpSpPr>
          <a:xfrm>
            <a:off x="1031246" y="946211"/>
            <a:ext cx="1068833" cy="203078"/>
            <a:chOff x="-424794" y="963323"/>
            <a:chExt cx="1068833" cy="203078"/>
          </a:xfrm>
        </p:grpSpPr>
        <p:sp>
          <p:nvSpPr>
            <p:cNvPr id="9" name="Dikdörtgen 8"/>
            <p:cNvSpPr/>
            <p:nvPr/>
          </p:nvSpPr>
          <p:spPr>
            <a:xfrm>
              <a:off x="-424794" y="963323"/>
              <a:ext cx="1068833" cy="203078"/>
            </a:xfrm>
            <a:prstGeom prst="rect">
              <a:avLst/>
            </a:prstGeom>
            <a:solidFill>
              <a:srgbClr val="7030A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Metin kutusu 9"/>
            <p:cNvSpPr txBox="1"/>
            <p:nvPr/>
          </p:nvSpPr>
          <p:spPr>
            <a:xfrm>
              <a:off x="-424794" y="963323"/>
              <a:ext cx="1068833" cy="2030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6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Rektör</a:t>
              </a:r>
            </a:p>
          </p:txBody>
        </p:sp>
      </p:grpSp>
      <p:pic>
        <p:nvPicPr>
          <p:cNvPr id="5" name="Resim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1762" y="1356182"/>
            <a:ext cx="1447800" cy="1595130"/>
          </a:xfrm>
          <a:prstGeom prst="rect">
            <a:avLst/>
          </a:prstGeom>
        </p:spPr>
      </p:pic>
      <p:grpSp>
        <p:nvGrpSpPr>
          <p:cNvPr id="12" name="Grup 11"/>
          <p:cNvGrpSpPr/>
          <p:nvPr/>
        </p:nvGrpSpPr>
        <p:grpSpPr>
          <a:xfrm>
            <a:off x="3432323" y="814993"/>
            <a:ext cx="1325233" cy="457200"/>
            <a:chOff x="5939597" y="2325751"/>
            <a:chExt cx="666097" cy="336992"/>
          </a:xfrm>
        </p:grpSpPr>
        <p:sp>
          <p:nvSpPr>
            <p:cNvPr id="13" name="Dikdörtgen 12"/>
            <p:cNvSpPr/>
            <p:nvPr/>
          </p:nvSpPr>
          <p:spPr>
            <a:xfrm>
              <a:off x="5939597" y="2325751"/>
              <a:ext cx="666097" cy="33699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Metin kutusu 13"/>
            <p:cNvSpPr txBox="1"/>
            <p:nvPr/>
          </p:nvSpPr>
          <p:spPr>
            <a:xfrm>
              <a:off x="5939597" y="2325751"/>
              <a:ext cx="666097" cy="3369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75" tIns="3175" rIns="3175" bIns="3175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6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Teknik Bilimler Meslek Yüksekokulu</a:t>
              </a:r>
            </a:p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6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(MÜDÜR)</a:t>
              </a:r>
            </a:p>
          </p:txBody>
        </p:sp>
      </p:grpSp>
      <p:pic>
        <p:nvPicPr>
          <p:cNvPr id="6" name="Resim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02283" y="1353006"/>
            <a:ext cx="1185315" cy="1595131"/>
          </a:xfrm>
          <a:prstGeom prst="rect">
            <a:avLst/>
          </a:prstGeom>
        </p:spPr>
      </p:pic>
      <p:grpSp>
        <p:nvGrpSpPr>
          <p:cNvPr id="18" name="Grup 17"/>
          <p:cNvGrpSpPr/>
          <p:nvPr/>
        </p:nvGrpSpPr>
        <p:grpSpPr>
          <a:xfrm>
            <a:off x="3508525" y="3023811"/>
            <a:ext cx="1179073" cy="457200"/>
            <a:chOff x="5939597" y="2325751"/>
            <a:chExt cx="666097" cy="336992"/>
          </a:xfrm>
        </p:grpSpPr>
        <p:sp>
          <p:nvSpPr>
            <p:cNvPr id="19" name="Dikdörtgen 18"/>
            <p:cNvSpPr/>
            <p:nvPr/>
          </p:nvSpPr>
          <p:spPr>
            <a:xfrm>
              <a:off x="5939597" y="2325751"/>
              <a:ext cx="666097" cy="33699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Metin kutusu 20"/>
            <p:cNvSpPr txBox="1"/>
            <p:nvPr/>
          </p:nvSpPr>
          <p:spPr>
            <a:xfrm>
              <a:off x="5939597" y="2325751"/>
              <a:ext cx="666097" cy="3369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75" tIns="3175" rIns="3175" bIns="3175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6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Teknik Bilimler Meslek Yüksekokulu</a:t>
              </a:r>
            </a:p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6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tr-TR" sz="6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MÜDÜR YARDIMCILARI</a:t>
              </a:r>
              <a:r>
                <a:rPr lang="tr-TR" sz="60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tr-TR" sz="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Resim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67110" y="3566963"/>
            <a:ext cx="870345" cy="1155928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35815" y="3555474"/>
            <a:ext cx="968209" cy="1178907"/>
          </a:xfrm>
          <a:prstGeom prst="rect">
            <a:avLst/>
          </a:prstGeom>
        </p:spPr>
      </p:pic>
      <p:cxnSp>
        <p:nvCxnSpPr>
          <p:cNvPr id="22" name="Düz Ok Bağlayıcısı 21"/>
          <p:cNvCxnSpPr>
            <a:stCxn id="5" idx="3"/>
            <a:endCxn id="6" idx="1"/>
          </p:cNvCxnSpPr>
          <p:nvPr/>
        </p:nvCxnSpPr>
        <p:spPr>
          <a:xfrm flipV="1">
            <a:off x="2289562" y="2150572"/>
            <a:ext cx="1212721" cy="31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4" name="Grup 23"/>
          <p:cNvGrpSpPr/>
          <p:nvPr/>
        </p:nvGrpSpPr>
        <p:grpSpPr>
          <a:xfrm>
            <a:off x="6431172" y="819150"/>
            <a:ext cx="961746" cy="442584"/>
            <a:chOff x="6738914" y="3498649"/>
            <a:chExt cx="704287" cy="275569"/>
          </a:xfrm>
        </p:grpSpPr>
        <p:sp>
          <p:nvSpPr>
            <p:cNvPr id="25" name="Dikdörtgen 24"/>
            <p:cNvSpPr/>
            <p:nvPr/>
          </p:nvSpPr>
          <p:spPr>
            <a:xfrm>
              <a:off x="6738914" y="3498649"/>
              <a:ext cx="704284" cy="27556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Metin kutusu 25"/>
            <p:cNvSpPr txBox="1"/>
            <p:nvPr/>
          </p:nvSpPr>
          <p:spPr>
            <a:xfrm>
              <a:off x="6738917" y="3498649"/>
              <a:ext cx="704284" cy="2755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75" tIns="3175" rIns="3175" bIns="3175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600" b="1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Elektrik ve Enerji Bölümü</a:t>
              </a:r>
            </a:p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600" b="1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(Bölüm Başkanı) </a:t>
              </a:r>
              <a:endParaRPr lang="tr-TR" sz="6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Resim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02251" y="1349831"/>
            <a:ext cx="1219589" cy="1601481"/>
          </a:xfrm>
          <a:prstGeom prst="rect">
            <a:avLst/>
          </a:prstGeom>
        </p:spPr>
      </p:pic>
      <p:pic>
        <p:nvPicPr>
          <p:cNvPr id="27" name="Resim 2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87904" y="3566963"/>
            <a:ext cx="854799" cy="1226076"/>
          </a:xfrm>
          <a:prstGeom prst="rect">
            <a:avLst/>
          </a:prstGeom>
        </p:spPr>
      </p:pic>
      <p:grpSp>
        <p:nvGrpSpPr>
          <p:cNvPr id="29" name="Grup 28"/>
          <p:cNvGrpSpPr/>
          <p:nvPr/>
        </p:nvGrpSpPr>
        <p:grpSpPr>
          <a:xfrm>
            <a:off x="6234087" y="3037493"/>
            <a:ext cx="1355911" cy="457200"/>
            <a:chOff x="5939597" y="2325751"/>
            <a:chExt cx="666097" cy="336992"/>
          </a:xfrm>
        </p:grpSpPr>
        <p:sp>
          <p:nvSpPr>
            <p:cNvPr id="30" name="Dikdörtgen 29"/>
            <p:cNvSpPr/>
            <p:nvPr/>
          </p:nvSpPr>
          <p:spPr>
            <a:xfrm>
              <a:off x="5939597" y="2325751"/>
              <a:ext cx="666097" cy="33699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Metin kutusu 30"/>
            <p:cNvSpPr txBox="1"/>
            <p:nvPr/>
          </p:nvSpPr>
          <p:spPr>
            <a:xfrm>
              <a:off x="5939597" y="2325751"/>
              <a:ext cx="666097" cy="3369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75" tIns="3175" rIns="3175" bIns="3175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6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Teknik Bilimler Meslek Yüksekokulu</a:t>
              </a:r>
            </a:p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60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tr-TR" sz="6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BÖLÜM BAŞKAN YARDIMCILARI</a:t>
              </a:r>
              <a:r>
                <a:rPr lang="tr-TR" sz="60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tr-TR" sz="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2" name="Resim 3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97902" y="3566962"/>
            <a:ext cx="925522" cy="1226077"/>
          </a:xfrm>
          <a:prstGeom prst="rect">
            <a:avLst/>
          </a:prstGeom>
        </p:spPr>
      </p:pic>
      <p:cxnSp>
        <p:nvCxnSpPr>
          <p:cNvPr id="36" name="Düz Ok Bağlayıcısı 35"/>
          <p:cNvCxnSpPr>
            <a:stCxn id="6" idx="3"/>
            <a:endCxn id="23" idx="1"/>
          </p:cNvCxnSpPr>
          <p:nvPr/>
        </p:nvCxnSpPr>
        <p:spPr>
          <a:xfrm>
            <a:off x="4687598" y="2150572"/>
            <a:ext cx="161465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Title 2"/>
          <p:cNvSpPr txBox="1">
            <a:spLocks/>
          </p:cNvSpPr>
          <p:nvPr/>
        </p:nvSpPr>
        <p:spPr>
          <a:xfrm>
            <a:off x="3370343" y="31063"/>
            <a:ext cx="2286000" cy="521204"/>
          </a:xfrm>
          <a:prstGeom prst="rect">
            <a:avLst/>
          </a:prstGeom>
        </p:spPr>
        <p:txBody>
          <a:bodyPr lIns="0" tIns="0" rIns="0" bIns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 smtClean="0">
                <a:solidFill>
                  <a:srgbClr val="494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Kimdir ?</a:t>
            </a:r>
            <a:endParaRPr lang="en-US" b="1" dirty="0">
              <a:solidFill>
                <a:srgbClr val="494B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9683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Resim 19">
            <a:extLst>
              <a:ext uri="{FF2B5EF4-FFF2-40B4-BE49-F238E27FC236}">
                <a16:creationId xmlns:a16="http://schemas.microsoft.com/office/drawing/2014/main" id="{6298CF10-ACD6-8443-9ADF-893028C71E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248701"/>
            <a:ext cx="693645" cy="693645"/>
          </a:xfrm>
          <a:prstGeom prst="rect">
            <a:avLst/>
          </a:prstGeom>
        </p:spPr>
      </p:pic>
      <p:pic>
        <p:nvPicPr>
          <p:cNvPr id="17" name="Grafik 16" descr="Ev">
            <a:hlinkClick r:id="rId5" action="ppaction://hlinksldjump"/>
            <a:extLst>
              <a:ext uri="{FF2B5EF4-FFF2-40B4-BE49-F238E27FC236}">
                <a16:creationId xmlns:a16="http://schemas.microsoft.com/office/drawing/2014/main" id="{BFB5B620-438D-9A2A-198D-5F1D4E5440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73176" y="4412951"/>
            <a:ext cx="396000" cy="396000"/>
          </a:xfrm>
          <a:prstGeom prst="rect">
            <a:avLst/>
          </a:prstGeom>
        </p:spPr>
      </p:pic>
      <p:grpSp>
        <p:nvGrpSpPr>
          <p:cNvPr id="24" name="Grup 23"/>
          <p:cNvGrpSpPr/>
          <p:nvPr/>
        </p:nvGrpSpPr>
        <p:grpSpPr>
          <a:xfrm>
            <a:off x="565148" y="212269"/>
            <a:ext cx="961746" cy="442584"/>
            <a:chOff x="6738914" y="3498649"/>
            <a:chExt cx="704287" cy="275569"/>
          </a:xfrm>
        </p:grpSpPr>
        <p:sp>
          <p:nvSpPr>
            <p:cNvPr id="25" name="Dikdörtgen 24"/>
            <p:cNvSpPr/>
            <p:nvPr/>
          </p:nvSpPr>
          <p:spPr>
            <a:xfrm>
              <a:off x="6738914" y="3498649"/>
              <a:ext cx="704284" cy="27556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Metin kutusu 25"/>
            <p:cNvSpPr txBox="1"/>
            <p:nvPr/>
          </p:nvSpPr>
          <p:spPr>
            <a:xfrm>
              <a:off x="6738917" y="3498649"/>
              <a:ext cx="704284" cy="2755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75" tIns="3175" rIns="3175" bIns="3175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600" b="1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Elektrik ve Enerji Bölümü</a:t>
              </a:r>
            </a:p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600" b="1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(Bölüm Başkanı) </a:t>
              </a:r>
              <a:endParaRPr lang="tr-TR" sz="6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Resim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6227" y="742950"/>
            <a:ext cx="1219589" cy="1601481"/>
          </a:xfrm>
          <a:prstGeom prst="rect">
            <a:avLst/>
          </a:prstGeom>
        </p:spPr>
      </p:pic>
      <p:pic>
        <p:nvPicPr>
          <p:cNvPr id="27" name="Resim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1880" y="2960082"/>
            <a:ext cx="854799" cy="1226076"/>
          </a:xfrm>
          <a:prstGeom prst="rect">
            <a:avLst/>
          </a:prstGeom>
        </p:spPr>
      </p:pic>
      <p:grpSp>
        <p:nvGrpSpPr>
          <p:cNvPr id="29" name="Grup 28"/>
          <p:cNvGrpSpPr/>
          <p:nvPr/>
        </p:nvGrpSpPr>
        <p:grpSpPr>
          <a:xfrm>
            <a:off x="368063" y="2430612"/>
            <a:ext cx="1355911" cy="457200"/>
            <a:chOff x="5939597" y="2325751"/>
            <a:chExt cx="666097" cy="336992"/>
          </a:xfrm>
        </p:grpSpPr>
        <p:sp>
          <p:nvSpPr>
            <p:cNvPr id="30" name="Dikdörtgen 29"/>
            <p:cNvSpPr/>
            <p:nvPr/>
          </p:nvSpPr>
          <p:spPr>
            <a:xfrm>
              <a:off x="5939597" y="2325751"/>
              <a:ext cx="666097" cy="33699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Metin kutusu 30"/>
            <p:cNvSpPr txBox="1"/>
            <p:nvPr/>
          </p:nvSpPr>
          <p:spPr>
            <a:xfrm>
              <a:off x="5939597" y="2325751"/>
              <a:ext cx="666097" cy="3369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75" tIns="3175" rIns="3175" bIns="3175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6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Teknik Bilimler Meslek Yüksekokulu</a:t>
              </a:r>
            </a:p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60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tr-TR" sz="6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BÖLÜM BAŞKANYARDIMCILARI</a:t>
              </a:r>
              <a:r>
                <a:rPr lang="tr-TR" sz="60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tr-TR" sz="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2" name="Resim 3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1878" y="2960081"/>
            <a:ext cx="925522" cy="1226077"/>
          </a:xfrm>
          <a:prstGeom prst="rect">
            <a:avLst/>
          </a:prstGeom>
        </p:spPr>
      </p:pic>
      <p:grpSp>
        <p:nvGrpSpPr>
          <p:cNvPr id="35" name="Grup 34"/>
          <p:cNvGrpSpPr/>
          <p:nvPr/>
        </p:nvGrpSpPr>
        <p:grpSpPr>
          <a:xfrm>
            <a:off x="2678747" y="2206646"/>
            <a:ext cx="704284" cy="275569"/>
            <a:chOff x="6738914" y="3498649"/>
            <a:chExt cx="704284" cy="275569"/>
          </a:xfrm>
        </p:grpSpPr>
        <p:sp>
          <p:nvSpPr>
            <p:cNvPr id="46" name="Dikdörtgen 45"/>
            <p:cNvSpPr/>
            <p:nvPr/>
          </p:nvSpPr>
          <p:spPr>
            <a:xfrm>
              <a:off x="6738914" y="3498649"/>
              <a:ext cx="704284" cy="27556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Metin kutusu 46"/>
            <p:cNvSpPr txBox="1"/>
            <p:nvPr/>
          </p:nvSpPr>
          <p:spPr>
            <a:xfrm>
              <a:off x="6738914" y="3498649"/>
              <a:ext cx="704284" cy="2755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75" tIns="3175" rIns="3175" bIns="3175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5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Elektrik ve Enerji </a:t>
              </a:r>
              <a:r>
                <a:rPr lang="tr-TR" sz="500" b="0" i="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Bölümü</a:t>
              </a:r>
              <a:endParaRPr lang="tr-TR" sz="500" b="0" i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Grup 36"/>
          <p:cNvGrpSpPr/>
          <p:nvPr/>
        </p:nvGrpSpPr>
        <p:grpSpPr>
          <a:xfrm>
            <a:off x="3750391" y="3455696"/>
            <a:ext cx="677074" cy="289593"/>
            <a:chOff x="7576418" y="3151273"/>
            <a:chExt cx="677074" cy="289593"/>
          </a:xfrm>
        </p:grpSpPr>
        <p:sp>
          <p:nvSpPr>
            <p:cNvPr id="44" name="Dikdörtgen 43"/>
            <p:cNvSpPr/>
            <p:nvPr/>
          </p:nvSpPr>
          <p:spPr>
            <a:xfrm>
              <a:off x="7576418" y="3151273"/>
              <a:ext cx="677074" cy="289593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Metin kutusu 44"/>
            <p:cNvSpPr txBox="1"/>
            <p:nvPr/>
          </p:nvSpPr>
          <p:spPr>
            <a:xfrm>
              <a:off x="7576418" y="3151273"/>
              <a:ext cx="677074" cy="2895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75" tIns="3175" rIns="3175" bIns="3175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500" kern="1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Elektrik Programı</a:t>
              </a:r>
            </a:p>
          </p:txBody>
        </p:sp>
      </p:grpSp>
      <p:grpSp>
        <p:nvGrpSpPr>
          <p:cNvPr id="38" name="Grup 37"/>
          <p:cNvGrpSpPr/>
          <p:nvPr/>
        </p:nvGrpSpPr>
        <p:grpSpPr>
          <a:xfrm>
            <a:off x="3750391" y="2199634"/>
            <a:ext cx="677074" cy="289593"/>
            <a:chOff x="7576418" y="3491637"/>
            <a:chExt cx="677074" cy="289593"/>
          </a:xfrm>
        </p:grpSpPr>
        <p:sp>
          <p:nvSpPr>
            <p:cNvPr id="42" name="Dikdörtgen 41"/>
            <p:cNvSpPr/>
            <p:nvPr/>
          </p:nvSpPr>
          <p:spPr>
            <a:xfrm>
              <a:off x="7576418" y="3491637"/>
              <a:ext cx="677074" cy="289593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Metin kutusu 42"/>
            <p:cNvSpPr txBox="1"/>
            <p:nvPr/>
          </p:nvSpPr>
          <p:spPr>
            <a:xfrm>
              <a:off x="7576418" y="3491637"/>
              <a:ext cx="677074" cy="2895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75" tIns="3175" rIns="3175" bIns="3175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500" b="0" i="0" kern="1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Doğalgaz ve Tesisatı Teknolojisi Programı</a:t>
              </a:r>
              <a:endParaRPr lang="tr-TR" sz="500" kern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up 38"/>
          <p:cNvGrpSpPr/>
          <p:nvPr/>
        </p:nvGrpSpPr>
        <p:grpSpPr>
          <a:xfrm>
            <a:off x="3750391" y="1085838"/>
            <a:ext cx="677074" cy="289593"/>
            <a:chOff x="7576418" y="3832000"/>
            <a:chExt cx="677074" cy="289593"/>
          </a:xfrm>
        </p:grpSpPr>
        <p:sp>
          <p:nvSpPr>
            <p:cNvPr id="40" name="Dikdörtgen 39"/>
            <p:cNvSpPr/>
            <p:nvPr/>
          </p:nvSpPr>
          <p:spPr>
            <a:xfrm>
              <a:off x="7576418" y="3832000"/>
              <a:ext cx="677074" cy="289593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Metin kutusu 40"/>
            <p:cNvSpPr txBox="1"/>
            <p:nvPr/>
          </p:nvSpPr>
          <p:spPr>
            <a:xfrm>
              <a:off x="7576418" y="3832000"/>
              <a:ext cx="677074" cy="2895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75" tIns="3175" rIns="3175" bIns="3175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500" b="0" i="0" kern="1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İklimlendirme ve SoğutmaTeknolojisi Programı</a:t>
              </a:r>
              <a:endParaRPr lang="tr-TR" sz="500" kern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Resim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50529" y="1792836"/>
            <a:ext cx="910292" cy="1084995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37140" y="1792837"/>
            <a:ext cx="923197" cy="1083343"/>
          </a:xfrm>
          <a:prstGeom prst="rect">
            <a:avLst/>
          </a:prstGeom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51921" y="1792836"/>
            <a:ext cx="839625" cy="1094975"/>
          </a:xfrm>
          <a:prstGeom prst="rect">
            <a:avLst/>
          </a:prstGeom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03043" y="673041"/>
            <a:ext cx="987912" cy="1038315"/>
          </a:xfrm>
          <a:prstGeom prst="rect">
            <a:avLst/>
          </a:prstGeom>
        </p:spPr>
      </p:pic>
      <p:pic>
        <p:nvPicPr>
          <p:cNvPr id="48" name="Resim 4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37140" y="673041"/>
            <a:ext cx="799016" cy="1038315"/>
          </a:xfrm>
          <a:prstGeom prst="rect">
            <a:avLst/>
          </a:prstGeom>
        </p:spPr>
      </p:pic>
      <p:pic>
        <p:nvPicPr>
          <p:cNvPr id="49" name="Resim 4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69538" y="3072244"/>
            <a:ext cx="921417" cy="1066412"/>
          </a:xfrm>
          <a:prstGeom prst="rect">
            <a:avLst/>
          </a:prstGeom>
        </p:spPr>
      </p:pic>
      <p:pic>
        <p:nvPicPr>
          <p:cNvPr id="50" name="Resim 4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790387" y="3072244"/>
            <a:ext cx="903424" cy="1066412"/>
          </a:xfrm>
          <a:prstGeom prst="rect">
            <a:avLst/>
          </a:prstGeom>
        </p:spPr>
      </p:pic>
      <p:pic>
        <p:nvPicPr>
          <p:cNvPr id="51" name="Resim 5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781800" y="3066911"/>
            <a:ext cx="844536" cy="1071746"/>
          </a:xfrm>
          <a:prstGeom prst="rect">
            <a:avLst/>
          </a:prstGeom>
        </p:spPr>
      </p:pic>
      <p:pic>
        <p:nvPicPr>
          <p:cNvPr id="52" name="Resim 5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739726" y="3062331"/>
            <a:ext cx="933450" cy="1076325"/>
          </a:xfrm>
          <a:prstGeom prst="rect">
            <a:avLst/>
          </a:prstGeom>
        </p:spPr>
      </p:pic>
      <p:cxnSp>
        <p:nvCxnSpPr>
          <p:cNvPr id="57" name="Düz Ok Bağlayıcısı 56"/>
          <p:cNvCxnSpPr>
            <a:stCxn id="47" idx="3"/>
            <a:endCxn id="43" idx="1"/>
          </p:cNvCxnSpPr>
          <p:nvPr/>
        </p:nvCxnSpPr>
        <p:spPr>
          <a:xfrm>
            <a:off x="3383031" y="2344431"/>
            <a:ext cx="36736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Düz Ok Bağlayıcısı 58"/>
          <p:cNvCxnSpPr>
            <a:stCxn id="47" idx="3"/>
          </p:cNvCxnSpPr>
          <p:nvPr/>
        </p:nvCxnSpPr>
        <p:spPr>
          <a:xfrm flipV="1">
            <a:off x="3383031" y="1375431"/>
            <a:ext cx="367360" cy="969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Düz Ok Bağlayıcısı 60"/>
          <p:cNvCxnSpPr>
            <a:stCxn id="47" idx="3"/>
          </p:cNvCxnSpPr>
          <p:nvPr/>
        </p:nvCxnSpPr>
        <p:spPr>
          <a:xfrm>
            <a:off x="3383031" y="2344431"/>
            <a:ext cx="361870" cy="11112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Düz Ok Bağlayıcısı 62"/>
          <p:cNvCxnSpPr>
            <a:stCxn id="41" idx="3"/>
          </p:cNvCxnSpPr>
          <p:nvPr/>
        </p:nvCxnSpPr>
        <p:spPr>
          <a:xfrm flipV="1">
            <a:off x="4427465" y="1230634"/>
            <a:ext cx="220735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Düz Ok Bağlayıcısı 63"/>
          <p:cNvCxnSpPr/>
          <p:nvPr/>
        </p:nvCxnSpPr>
        <p:spPr>
          <a:xfrm flipV="1">
            <a:off x="4427465" y="2341899"/>
            <a:ext cx="220735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Düz Ok Bağlayıcısı 64"/>
          <p:cNvCxnSpPr/>
          <p:nvPr/>
        </p:nvCxnSpPr>
        <p:spPr>
          <a:xfrm flipV="1">
            <a:off x="4434899" y="3600519"/>
            <a:ext cx="220735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6" name="Dikdörtgen 65"/>
          <p:cNvSpPr/>
          <p:nvPr/>
        </p:nvSpPr>
        <p:spPr bwMode="auto">
          <a:xfrm>
            <a:off x="5737140" y="654853"/>
            <a:ext cx="816060" cy="1056503"/>
          </a:xfrm>
          <a:prstGeom prst="rect">
            <a:avLst/>
          </a:prstGeom>
          <a:noFill/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tr-TR"/>
          </a:p>
        </p:txBody>
      </p:sp>
      <p:sp>
        <p:nvSpPr>
          <p:cNvPr id="67" name="Dikdörtgen 66"/>
          <p:cNvSpPr/>
          <p:nvPr/>
        </p:nvSpPr>
        <p:spPr bwMode="auto">
          <a:xfrm>
            <a:off x="6736656" y="1800627"/>
            <a:ext cx="854890" cy="1075553"/>
          </a:xfrm>
          <a:prstGeom prst="rect">
            <a:avLst/>
          </a:prstGeom>
          <a:noFill/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tr-TR"/>
          </a:p>
        </p:txBody>
      </p:sp>
      <p:sp>
        <p:nvSpPr>
          <p:cNvPr id="68" name="Dikdörtgen 67"/>
          <p:cNvSpPr/>
          <p:nvPr/>
        </p:nvSpPr>
        <p:spPr bwMode="auto">
          <a:xfrm>
            <a:off x="7739725" y="3062331"/>
            <a:ext cx="932525" cy="1075553"/>
          </a:xfrm>
          <a:prstGeom prst="rect">
            <a:avLst/>
          </a:prstGeom>
          <a:noFill/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tr-TR"/>
          </a:p>
        </p:txBody>
      </p:sp>
      <p:sp>
        <p:nvSpPr>
          <p:cNvPr id="69" name="Title 2"/>
          <p:cNvSpPr txBox="1">
            <a:spLocks/>
          </p:cNvSpPr>
          <p:nvPr/>
        </p:nvSpPr>
        <p:spPr>
          <a:xfrm>
            <a:off x="3370343" y="31063"/>
            <a:ext cx="2286000" cy="521204"/>
          </a:xfrm>
          <a:prstGeom prst="rect">
            <a:avLst/>
          </a:prstGeom>
        </p:spPr>
        <p:txBody>
          <a:bodyPr lIns="0" tIns="0" rIns="0" bIns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 smtClean="0">
                <a:solidFill>
                  <a:srgbClr val="494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Kimdir ?</a:t>
            </a:r>
            <a:endParaRPr lang="en-US" b="1" dirty="0">
              <a:solidFill>
                <a:srgbClr val="494B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3217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Resim 19">
            <a:extLst>
              <a:ext uri="{FF2B5EF4-FFF2-40B4-BE49-F238E27FC236}">
                <a16:creationId xmlns:a16="http://schemas.microsoft.com/office/drawing/2014/main" id="{6298CF10-ACD6-8443-9ADF-893028C71E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2" y="4343526"/>
            <a:ext cx="693645" cy="693645"/>
          </a:xfrm>
          <a:prstGeom prst="rect">
            <a:avLst/>
          </a:prstGeom>
        </p:spPr>
      </p:pic>
      <p:pic>
        <p:nvPicPr>
          <p:cNvPr id="17" name="Grafik 16" descr="Ev">
            <a:hlinkClick r:id="rId5" action="ppaction://hlinksldjump"/>
            <a:extLst>
              <a:ext uri="{FF2B5EF4-FFF2-40B4-BE49-F238E27FC236}">
                <a16:creationId xmlns:a16="http://schemas.microsoft.com/office/drawing/2014/main" id="{BFB5B620-438D-9A2A-198D-5F1D4E5440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48000" y="4690349"/>
            <a:ext cx="396000" cy="396000"/>
          </a:xfrm>
          <a:prstGeom prst="rect">
            <a:avLst/>
          </a:prstGeom>
        </p:spPr>
      </p:pic>
      <p:sp>
        <p:nvSpPr>
          <p:cNvPr id="9" name="Metin kutusu 8"/>
          <p:cNvSpPr txBox="1"/>
          <p:nvPr/>
        </p:nvSpPr>
        <p:spPr>
          <a:xfrm>
            <a:off x="6324600" y="-2228850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dirty="0" smtClean="0">
                <a:solidFill>
                  <a:srgbClr val="FF0000"/>
                </a:solidFill>
              </a:rPr>
              <a:t>Ana Bina ve Sınıflar</a:t>
            </a:r>
            <a:endParaRPr lang="tr-TR" sz="1600" dirty="0">
              <a:solidFill>
                <a:srgbClr val="FF0000"/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3582" y="131386"/>
            <a:ext cx="7455983" cy="4954963"/>
          </a:xfrm>
          <a:prstGeom prst="rect">
            <a:avLst/>
          </a:prstGeom>
        </p:spPr>
      </p:pic>
      <p:sp>
        <p:nvSpPr>
          <p:cNvPr id="10" name="Dikdörtgen 9"/>
          <p:cNvSpPr/>
          <p:nvPr/>
        </p:nvSpPr>
        <p:spPr bwMode="auto">
          <a:xfrm rot="2261687">
            <a:off x="6899056" y="4407633"/>
            <a:ext cx="876300" cy="308795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tr-TR"/>
          </a:p>
        </p:txBody>
      </p:sp>
      <p:sp>
        <p:nvSpPr>
          <p:cNvPr id="11" name="Dikdörtgen 10"/>
          <p:cNvSpPr/>
          <p:nvPr/>
        </p:nvSpPr>
        <p:spPr bwMode="auto">
          <a:xfrm rot="2278870">
            <a:off x="7468826" y="4223750"/>
            <a:ext cx="334477" cy="167856"/>
          </a:xfrm>
          <a:prstGeom prst="rect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tr-TR"/>
          </a:p>
        </p:txBody>
      </p:sp>
      <p:sp>
        <p:nvSpPr>
          <p:cNvPr id="12" name="Dikdörtgen 11"/>
          <p:cNvSpPr/>
          <p:nvPr/>
        </p:nvSpPr>
        <p:spPr bwMode="auto">
          <a:xfrm>
            <a:off x="1676400" y="971550"/>
            <a:ext cx="685800" cy="457200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tr-TR"/>
          </a:p>
        </p:txBody>
      </p:sp>
      <p:cxnSp>
        <p:nvCxnSpPr>
          <p:cNvPr id="16" name="Düz Ok Bağlayıcısı 15"/>
          <p:cNvCxnSpPr/>
          <p:nvPr/>
        </p:nvCxnSpPr>
        <p:spPr>
          <a:xfrm>
            <a:off x="7315200" y="3663244"/>
            <a:ext cx="228600" cy="4729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Metin kutusu 17"/>
          <p:cNvSpPr txBox="1"/>
          <p:nvPr/>
        </p:nvSpPr>
        <p:spPr>
          <a:xfrm>
            <a:off x="6629400" y="2853064"/>
            <a:ext cx="1612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dirty="0" smtClean="0">
                <a:solidFill>
                  <a:srgbClr val="FF0000"/>
                </a:solidFill>
              </a:rPr>
              <a:t>Elektrik ve Enerji Bölümü Atölyeleri</a:t>
            </a:r>
            <a:endParaRPr lang="tr-TR" sz="1600" dirty="0">
              <a:solidFill>
                <a:srgbClr val="FF0000"/>
              </a:solidFill>
            </a:endParaRPr>
          </a:p>
        </p:txBody>
      </p:sp>
      <p:sp>
        <p:nvSpPr>
          <p:cNvPr id="21" name="Metin kutusu 20"/>
          <p:cNvSpPr txBox="1"/>
          <p:nvPr/>
        </p:nvSpPr>
        <p:spPr>
          <a:xfrm>
            <a:off x="5324004" y="4312503"/>
            <a:ext cx="1529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dirty="0" smtClean="0">
                <a:solidFill>
                  <a:srgbClr val="FF0000"/>
                </a:solidFill>
              </a:rPr>
              <a:t>Ana Bina, Sınıflar ve Yemekhane-2</a:t>
            </a:r>
            <a:endParaRPr lang="tr-TR" sz="1600" dirty="0">
              <a:solidFill>
                <a:srgbClr val="FF0000"/>
              </a:solidFill>
            </a:endParaRPr>
          </a:p>
        </p:txBody>
      </p:sp>
      <p:cxnSp>
        <p:nvCxnSpPr>
          <p:cNvPr id="6" name="Düz Ok Bağlayıcısı 5"/>
          <p:cNvCxnSpPr/>
          <p:nvPr/>
        </p:nvCxnSpPr>
        <p:spPr>
          <a:xfrm flipV="1">
            <a:off x="6652142" y="4476752"/>
            <a:ext cx="358258" cy="852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Metin kutusu 24"/>
          <p:cNvSpPr txBox="1"/>
          <p:nvPr/>
        </p:nvSpPr>
        <p:spPr>
          <a:xfrm>
            <a:off x="1289655" y="1428750"/>
            <a:ext cx="14592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dirty="0" smtClean="0">
                <a:solidFill>
                  <a:srgbClr val="FF0000"/>
                </a:solidFill>
              </a:rPr>
              <a:t>Yemekhane-1</a:t>
            </a:r>
            <a:endParaRPr lang="tr-TR" sz="1600" dirty="0">
              <a:solidFill>
                <a:srgbClr val="FF0000"/>
              </a:solidFill>
            </a:endParaRPr>
          </a:p>
        </p:txBody>
      </p:sp>
      <p:sp>
        <p:nvSpPr>
          <p:cNvPr id="24" name="Dikdörtgen 23"/>
          <p:cNvSpPr/>
          <p:nvPr/>
        </p:nvSpPr>
        <p:spPr bwMode="auto">
          <a:xfrm rot="2456874">
            <a:off x="4541491" y="2399803"/>
            <a:ext cx="746817" cy="650813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tr-TR"/>
          </a:p>
        </p:txBody>
      </p:sp>
      <p:sp>
        <p:nvSpPr>
          <p:cNvPr id="27" name="Metin kutusu 26"/>
          <p:cNvSpPr txBox="1"/>
          <p:nvPr/>
        </p:nvSpPr>
        <p:spPr>
          <a:xfrm>
            <a:off x="3733800" y="3113185"/>
            <a:ext cx="14592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dirty="0" smtClean="0">
                <a:solidFill>
                  <a:srgbClr val="FF0000"/>
                </a:solidFill>
              </a:rPr>
              <a:t>Kütüphane</a:t>
            </a:r>
            <a:endParaRPr lang="tr-TR" sz="1600" dirty="0">
              <a:solidFill>
                <a:srgbClr val="FF0000"/>
              </a:solidFill>
            </a:endParaRPr>
          </a:p>
        </p:txBody>
      </p:sp>
      <p:sp>
        <p:nvSpPr>
          <p:cNvPr id="28" name="Serbest Form 27"/>
          <p:cNvSpPr/>
          <p:nvPr/>
        </p:nvSpPr>
        <p:spPr bwMode="auto">
          <a:xfrm>
            <a:off x="1920240" y="175260"/>
            <a:ext cx="670574" cy="129540"/>
          </a:xfrm>
          <a:custGeom>
            <a:avLst/>
            <a:gdLst>
              <a:gd name="connsiteX0" fmla="*/ 0 w 670574"/>
              <a:gd name="connsiteY0" fmla="*/ 0 h 129540"/>
              <a:gd name="connsiteX1" fmla="*/ 480060 w 670574"/>
              <a:gd name="connsiteY1" fmla="*/ 106680 h 129540"/>
              <a:gd name="connsiteX2" fmla="*/ 670560 w 670574"/>
              <a:gd name="connsiteY2" fmla="*/ 129540 h 129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574" h="129540">
                <a:moveTo>
                  <a:pt x="0" y="0"/>
                </a:moveTo>
                <a:lnTo>
                  <a:pt x="480060" y="106680"/>
                </a:lnTo>
                <a:cubicBezTo>
                  <a:pt x="591820" y="128270"/>
                  <a:pt x="671830" y="73660"/>
                  <a:pt x="670560" y="129540"/>
                </a:cubicBez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Serbest Form 28"/>
          <p:cNvSpPr/>
          <p:nvPr/>
        </p:nvSpPr>
        <p:spPr bwMode="auto">
          <a:xfrm>
            <a:off x="1767840" y="144780"/>
            <a:ext cx="5075681" cy="4130040"/>
          </a:xfrm>
          <a:custGeom>
            <a:avLst/>
            <a:gdLst>
              <a:gd name="connsiteX0" fmla="*/ 0 w 5075681"/>
              <a:gd name="connsiteY0" fmla="*/ 0 h 4130040"/>
              <a:gd name="connsiteX1" fmla="*/ 327660 w 5075681"/>
              <a:gd name="connsiteY1" fmla="*/ 83820 h 4130040"/>
              <a:gd name="connsiteX2" fmla="*/ 708660 w 5075681"/>
              <a:gd name="connsiteY2" fmla="*/ 160020 h 4130040"/>
              <a:gd name="connsiteX3" fmla="*/ 769620 w 5075681"/>
              <a:gd name="connsiteY3" fmla="*/ 167640 h 4130040"/>
              <a:gd name="connsiteX4" fmla="*/ 899160 w 5075681"/>
              <a:gd name="connsiteY4" fmla="*/ 289560 h 4130040"/>
              <a:gd name="connsiteX5" fmla="*/ 670560 w 5075681"/>
              <a:gd name="connsiteY5" fmla="*/ 518160 h 4130040"/>
              <a:gd name="connsiteX6" fmla="*/ 617220 w 5075681"/>
              <a:gd name="connsiteY6" fmla="*/ 647700 h 4130040"/>
              <a:gd name="connsiteX7" fmla="*/ 647700 w 5075681"/>
              <a:gd name="connsiteY7" fmla="*/ 815340 h 4130040"/>
              <a:gd name="connsiteX8" fmla="*/ 723900 w 5075681"/>
              <a:gd name="connsiteY8" fmla="*/ 1013460 h 4130040"/>
              <a:gd name="connsiteX9" fmla="*/ 853440 w 5075681"/>
              <a:gd name="connsiteY9" fmla="*/ 1158240 h 4130040"/>
              <a:gd name="connsiteX10" fmla="*/ 1280160 w 5075681"/>
              <a:gd name="connsiteY10" fmla="*/ 1546860 h 4130040"/>
              <a:gd name="connsiteX11" fmla="*/ 1706880 w 5075681"/>
              <a:gd name="connsiteY11" fmla="*/ 1897380 h 4130040"/>
              <a:gd name="connsiteX12" fmla="*/ 2362200 w 5075681"/>
              <a:gd name="connsiteY12" fmla="*/ 2430780 h 4130040"/>
              <a:gd name="connsiteX13" fmla="*/ 2628900 w 5075681"/>
              <a:gd name="connsiteY13" fmla="*/ 2651760 h 4130040"/>
              <a:gd name="connsiteX14" fmla="*/ 3291840 w 5075681"/>
              <a:gd name="connsiteY14" fmla="*/ 3177540 h 4130040"/>
              <a:gd name="connsiteX15" fmla="*/ 3535680 w 5075681"/>
              <a:gd name="connsiteY15" fmla="*/ 3314700 h 4130040"/>
              <a:gd name="connsiteX16" fmla="*/ 3909060 w 5075681"/>
              <a:gd name="connsiteY16" fmla="*/ 3368040 h 4130040"/>
              <a:gd name="connsiteX17" fmla="*/ 4213860 w 5075681"/>
              <a:gd name="connsiteY17" fmla="*/ 3444240 h 4130040"/>
              <a:gd name="connsiteX18" fmla="*/ 4754880 w 5075681"/>
              <a:gd name="connsiteY18" fmla="*/ 3893820 h 4130040"/>
              <a:gd name="connsiteX19" fmla="*/ 4937760 w 5075681"/>
              <a:gd name="connsiteY19" fmla="*/ 3977640 h 4130040"/>
              <a:gd name="connsiteX20" fmla="*/ 5074920 w 5075681"/>
              <a:gd name="connsiteY20" fmla="*/ 4130040 h 413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075681" h="4130040">
                <a:moveTo>
                  <a:pt x="0" y="0"/>
                </a:moveTo>
                <a:cubicBezTo>
                  <a:pt x="104775" y="28575"/>
                  <a:pt x="209550" y="57150"/>
                  <a:pt x="327660" y="83820"/>
                </a:cubicBezTo>
                <a:cubicBezTo>
                  <a:pt x="445770" y="110490"/>
                  <a:pt x="635000" y="146050"/>
                  <a:pt x="708660" y="160020"/>
                </a:cubicBezTo>
                <a:cubicBezTo>
                  <a:pt x="782320" y="173990"/>
                  <a:pt x="737870" y="146050"/>
                  <a:pt x="769620" y="167640"/>
                </a:cubicBezTo>
                <a:cubicBezTo>
                  <a:pt x="801370" y="189230"/>
                  <a:pt x="915670" y="231140"/>
                  <a:pt x="899160" y="289560"/>
                </a:cubicBezTo>
                <a:cubicBezTo>
                  <a:pt x="882650" y="347980"/>
                  <a:pt x="717550" y="458470"/>
                  <a:pt x="670560" y="518160"/>
                </a:cubicBezTo>
                <a:cubicBezTo>
                  <a:pt x="623570" y="577850"/>
                  <a:pt x="621030" y="598170"/>
                  <a:pt x="617220" y="647700"/>
                </a:cubicBezTo>
                <a:cubicBezTo>
                  <a:pt x="613410" y="697230"/>
                  <a:pt x="629920" y="754380"/>
                  <a:pt x="647700" y="815340"/>
                </a:cubicBezTo>
                <a:cubicBezTo>
                  <a:pt x="665480" y="876300"/>
                  <a:pt x="689610" y="956310"/>
                  <a:pt x="723900" y="1013460"/>
                </a:cubicBezTo>
                <a:cubicBezTo>
                  <a:pt x="758190" y="1070610"/>
                  <a:pt x="760730" y="1069340"/>
                  <a:pt x="853440" y="1158240"/>
                </a:cubicBezTo>
                <a:cubicBezTo>
                  <a:pt x="946150" y="1247140"/>
                  <a:pt x="1137920" y="1423670"/>
                  <a:pt x="1280160" y="1546860"/>
                </a:cubicBezTo>
                <a:cubicBezTo>
                  <a:pt x="1422400" y="1670050"/>
                  <a:pt x="1706880" y="1897380"/>
                  <a:pt x="1706880" y="1897380"/>
                </a:cubicBezTo>
                <a:lnTo>
                  <a:pt x="2362200" y="2430780"/>
                </a:lnTo>
                <a:cubicBezTo>
                  <a:pt x="2515870" y="2556510"/>
                  <a:pt x="2473960" y="2527300"/>
                  <a:pt x="2628900" y="2651760"/>
                </a:cubicBezTo>
                <a:cubicBezTo>
                  <a:pt x="2783840" y="2776220"/>
                  <a:pt x="3140710" y="3067050"/>
                  <a:pt x="3291840" y="3177540"/>
                </a:cubicBezTo>
                <a:cubicBezTo>
                  <a:pt x="3442970" y="3288030"/>
                  <a:pt x="3432810" y="3282950"/>
                  <a:pt x="3535680" y="3314700"/>
                </a:cubicBezTo>
                <a:cubicBezTo>
                  <a:pt x="3638550" y="3346450"/>
                  <a:pt x="3796030" y="3346450"/>
                  <a:pt x="3909060" y="3368040"/>
                </a:cubicBezTo>
                <a:cubicBezTo>
                  <a:pt x="4022090" y="3389630"/>
                  <a:pt x="4072890" y="3356610"/>
                  <a:pt x="4213860" y="3444240"/>
                </a:cubicBezTo>
                <a:cubicBezTo>
                  <a:pt x="4354830" y="3531870"/>
                  <a:pt x="4634230" y="3804920"/>
                  <a:pt x="4754880" y="3893820"/>
                </a:cubicBezTo>
                <a:cubicBezTo>
                  <a:pt x="4875530" y="3982720"/>
                  <a:pt x="4884420" y="3938270"/>
                  <a:pt x="4937760" y="3977640"/>
                </a:cubicBezTo>
                <a:cubicBezTo>
                  <a:pt x="4991100" y="4017010"/>
                  <a:pt x="5085080" y="4094480"/>
                  <a:pt x="5074920" y="4130040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Title 2"/>
          <p:cNvSpPr txBox="1">
            <a:spLocks/>
          </p:cNvSpPr>
          <p:nvPr/>
        </p:nvSpPr>
        <p:spPr>
          <a:xfrm>
            <a:off x="5834739" y="259080"/>
            <a:ext cx="2286000" cy="521204"/>
          </a:xfrm>
          <a:prstGeom prst="rect">
            <a:avLst/>
          </a:prstGeom>
        </p:spPr>
        <p:txBody>
          <a:bodyPr lIns="0" tIns="0" rIns="0" bIns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 Nerededir ?</a:t>
            </a:r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7509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Resim 19">
            <a:extLst>
              <a:ext uri="{FF2B5EF4-FFF2-40B4-BE49-F238E27FC236}">
                <a16:creationId xmlns:a16="http://schemas.microsoft.com/office/drawing/2014/main" id="{6298CF10-ACD6-8443-9ADF-893028C71E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4128"/>
            <a:ext cx="693645" cy="693645"/>
          </a:xfrm>
          <a:prstGeom prst="rect">
            <a:avLst/>
          </a:prstGeom>
        </p:spPr>
      </p:pic>
      <p:pic>
        <p:nvPicPr>
          <p:cNvPr id="17" name="Grafik 16" descr="Ev">
            <a:hlinkClick r:id="rId5" action="ppaction://hlinksldjump"/>
            <a:extLst>
              <a:ext uri="{FF2B5EF4-FFF2-40B4-BE49-F238E27FC236}">
                <a16:creationId xmlns:a16="http://schemas.microsoft.com/office/drawing/2014/main" id="{BFB5B620-438D-9A2A-198D-5F1D4E5440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73176" y="4412951"/>
            <a:ext cx="396000" cy="396000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3645" y="562045"/>
            <a:ext cx="7883298" cy="4048905"/>
          </a:xfrm>
          <a:prstGeom prst="rect">
            <a:avLst/>
          </a:prstGeom>
        </p:spPr>
      </p:pic>
      <p:cxnSp>
        <p:nvCxnSpPr>
          <p:cNvPr id="6" name="Düz Ok Bağlayıcısı 5"/>
          <p:cNvCxnSpPr/>
          <p:nvPr/>
        </p:nvCxnSpPr>
        <p:spPr>
          <a:xfrm>
            <a:off x="5181600" y="2724150"/>
            <a:ext cx="76200" cy="4572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Düz Ok Bağlayıcısı 7"/>
          <p:cNvCxnSpPr/>
          <p:nvPr/>
        </p:nvCxnSpPr>
        <p:spPr>
          <a:xfrm flipH="1" flipV="1">
            <a:off x="6705600" y="3105150"/>
            <a:ext cx="304800" cy="2286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Metin kutusu 8"/>
          <p:cNvSpPr txBox="1"/>
          <p:nvPr/>
        </p:nvSpPr>
        <p:spPr>
          <a:xfrm>
            <a:off x="4343400" y="1961828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dirty="0" smtClean="0">
                <a:solidFill>
                  <a:srgbClr val="FF0000"/>
                </a:solidFill>
              </a:rPr>
              <a:t>Ana Bina, Sınıflar ve Yemekhane-2</a:t>
            </a:r>
            <a:endParaRPr lang="tr-TR" sz="1600" dirty="0">
              <a:solidFill>
                <a:srgbClr val="FF0000"/>
              </a:solidFill>
            </a:endParaRPr>
          </a:p>
        </p:txBody>
      </p:sp>
      <p:sp>
        <p:nvSpPr>
          <p:cNvPr id="53" name="Metin kutusu 52"/>
          <p:cNvSpPr txBox="1"/>
          <p:nvPr/>
        </p:nvSpPr>
        <p:spPr>
          <a:xfrm>
            <a:off x="6629400" y="3295650"/>
            <a:ext cx="1612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dirty="0" smtClean="0">
                <a:solidFill>
                  <a:srgbClr val="FF0000"/>
                </a:solidFill>
              </a:rPr>
              <a:t>Elektrik ve Enerji Bölümü Atölyeleri</a:t>
            </a:r>
            <a:endParaRPr lang="tr-TR" sz="1600" dirty="0">
              <a:solidFill>
                <a:srgbClr val="FF0000"/>
              </a:solidFill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152400" y="0"/>
            <a:ext cx="2286000" cy="521204"/>
          </a:xfrm>
          <a:prstGeom prst="rect">
            <a:avLst/>
          </a:prstGeom>
        </p:spPr>
        <p:txBody>
          <a:bodyPr lIns="0" tIns="0" rIns="0" bIns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 Nerededir ?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1092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Resim 19">
            <a:extLst>
              <a:ext uri="{FF2B5EF4-FFF2-40B4-BE49-F238E27FC236}">
                <a16:creationId xmlns:a16="http://schemas.microsoft.com/office/drawing/2014/main" id="{6298CF10-ACD6-8443-9ADF-893028C71E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4128"/>
            <a:ext cx="693645" cy="693645"/>
          </a:xfrm>
          <a:prstGeom prst="rect">
            <a:avLst/>
          </a:prstGeom>
        </p:spPr>
      </p:pic>
      <p:pic>
        <p:nvPicPr>
          <p:cNvPr id="17" name="Grafik 16" descr="Ev">
            <a:hlinkClick r:id="rId5" action="ppaction://hlinksldjump"/>
            <a:extLst>
              <a:ext uri="{FF2B5EF4-FFF2-40B4-BE49-F238E27FC236}">
                <a16:creationId xmlns:a16="http://schemas.microsoft.com/office/drawing/2014/main" id="{BFB5B620-438D-9A2A-198D-5F1D4E5440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73176" y="4412951"/>
            <a:ext cx="396000" cy="396000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3645" y="596395"/>
            <a:ext cx="7883298" cy="4048905"/>
          </a:xfrm>
          <a:prstGeom prst="rect">
            <a:avLst/>
          </a:prstGeom>
        </p:spPr>
      </p:pic>
      <p:cxnSp>
        <p:nvCxnSpPr>
          <p:cNvPr id="8" name="Düz Ok Bağlayıcısı 7"/>
          <p:cNvCxnSpPr/>
          <p:nvPr/>
        </p:nvCxnSpPr>
        <p:spPr>
          <a:xfrm flipV="1">
            <a:off x="6629400" y="2631193"/>
            <a:ext cx="228600" cy="3527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3" name="Metin kutusu 52"/>
          <p:cNvSpPr txBox="1"/>
          <p:nvPr/>
        </p:nvSpPr>
        <p:spPr>
          <a:xfrm>
            <a:off x="6604000" y="2608016"/>
            <a:ext cx="2108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smtClean="0">
                <a:solidFill>
                  <a:srgbClr val="FF0000"/>
                </a:solidFill>
              </a:rPr>
              <a:t>Elektrik ve Enerji Bölümü Atölyesi 2.kat</a:t>
            </a:r>
            <a:endParaRPr lang="tr-TR" sz="1400" dirty="0">
              <a:solidFill>
                <a:srgbClr val="FF0000"/>
              </a:solidFill>
            </a:endParaRPr>
          </a:p>
        </p:txBody>
      </p:sp>
      <p:pic>
        <p:nvPicPr>
          <p:cNvPr id="54" name="Resim 5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95800" y="2388393"/>
            <a:ext cx="494421" cy="589310"/>
          </a:xfrm>
          <a:prstGeom prst="rect">
            <a:avLst/>
          </a:prstGeom>
        </p:spPr>
      </p:pic>
      <p:pic>
        <p:nvPicPr>
          <p:cNvPr id="55" name="Resim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29200" y="2388393"/>
            <a:ext cx="501431" cy="588413"/>
          </a:xfrm>
          <a:prstGeom prst="rect">
            <a:avLst/>
          </a:prstGeom>
        </p:spPr>
      </p:pic>
      <p:cxnSp>
        <p:nvCxnSpPr>
          <p:cNvPr id="11" name="Düz Ok Bağlayıcısı 10"/>
          <p:cNvCxnSpPr/>
          <p:nvPr/>
        </p:nvCxnSpPr>
        <p:spPr>
          <a:xfrm flipH="1" flipV="1">
            <a:off x="5029200" y="2983950"/>
            <a:ext cx="152400" cy="197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Metin kutusu 59"/>
          <p:cNvSpPr txBox="1"/>
          <p:nvPr/>
        </p:nvSpPr>
        <p:spPr>
          <a:xfrm>
            <a:off x="4019025" y="2106073"/>
            <a:ext cx="2039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smtClean="0">
                <a:solidFill>
                  <a:srgbClr val="FF0000"/>
                </a:solidFill>
              </a:rPr>
              <a:t>3.Kat Doğu kanadı</a:t>
            </a:r>
            <a:endParaRPr lang="tr-TR" sz="1400" dirty="0">
              <a:solidFill>
                <a:srgbClr val="FF0000"/>
              </a:solidFill>
            </a:endParaRPr>
          </a:p>
        </p:txBody>
      </p:sp>
      <p:pic>
        <p:nvPicPr>
          <p:cNvPr id="62" name="Resim 6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86072" y="1659535"/>
            <a:ext cx="692259" cy="902792"/>
          </a:xfrm>
          <a:prstGeom prst="rect">
            <a:avLst/>
          </a:prstGeom>
        </p:spPr>
      </p:pic>
      <p:pic>
        <p:nvPicPr>
          <p:cNvPr id="69" name="Resim 6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22258" y="883165"/>
            <a:ext cx="673160" cy="707504"/>
          </a:xfrm>
          <a:prstGeom prst="rect">
            <a:avLst/>
          </a:prstGeom>
        </p:spPr>
      </p:pic>
      <p:pic>
        <p:nvPicPr>
          <p:cNvPr id="70" name="Resim 6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76374" y="859455"/>
            <a:ext cx="580939" cy="754925"/>
          </a:xfrm>
          <a:prstGeom prst="rect">
            <a:avLst/>
          </a:prstGeom>
        </p:spPr>
      </p:pic>
      <p:pic>
        <p:nvPicPr>
          <p:cNvPr id="71" name="Resim 7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54168" y="1671646"/>
            <a:ext cx="653543" cy="756385"/>
          </a:xfrm>
          <a:prstGeom prst="rect">
            <a:avLst/>
          </a:prstGeom>
        </p:spPr>
      </p:pic>
      <p:pic>
        <p:nvPicPr>
          <p:cNvPr id="72" name="Resim 7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10775" y="1654685"/>
            <a:ext cx="703291" cy="892501"/>
          </a:xfrm>
          <a:prstGeom prst="rect">
            <a:avLst/>
          </a:prstGeom>
        </p:spPr>
      </p:pic>
      <p:sp>
        <p:nvSpPr>
          <p:cNvPr id="73" name="Dikdörtgen 72"/>
          <p:cNvSpPr/>
          <p:nvPr/>
        </p:nvSpPr>
        <p:spPr bwMode="auto">
          <a:xfrm>
            <a:off x="6386071" y="819150"/>
            <a:ext cx="2161741" cy="1801698"/>
          </a:xfrm>
          <a:prstGeom prst="rect">
            <a:avLst/>
          </a:prstGeom>
          <a:noFill/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tr-TR"/>
          </a:p>
        </p:txBody>
      </p:sp>
      <p:pic>
        <p:nvPicPr>
          <p:cNvPr id="74" name="Resim 7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85886" y="3516346"/>
            <a:ext cx="694424" cy="819706"/>
          </a:xfrm>
          <a:prstGeom prst="rect">
            <a:avLst/>
          </a:prstGeom>
        </p:spPr>
      </p:pic>
      <p:pic>
        <p:nvPicPr>
          <p:cNvPr id="75" name="Resim 7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14066" y="3509719"/>
            <a:ext cx="716642" cy="826333"/>
          </a:xfrm>
          <a:prstGeom prst="rect">
            <a:avLst/>
          </a:prstGeom>
        </p:spPr>
      </p:pic>
      <p:cxnSp>
        <p:nvCxnSpPr>
          <p:cNvPr id="76" name="Düz Ok Bağlayıcısı 75"/>
          <p:cNvCxnSpPr/>
          <p:nvPr/>
        </p:nvCxnSpPr>
        <p:spPr>
          <a:xfrm flipV="1">
            <a:off x="6639867" y="4019550"/>
            <a:ext cx="389266" cy="282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Metin kutusu 76"/>
          <p:cNvSpPr txBox="1"/>
          <p:nvPr/>
        </p:nvSpPr>
        <p:spPr>
          <a:xfrm>
            <a:off x="6794399" y="4285763"/>
            <a:ext cx="2039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smtClean="0">
                <a:solidFill>
                  <a:srgbClr val="FF0000"/>
                </a:solidFill>
              </a:rPr>
              <a:t>3.Kat Batı kanadı</a:t>
            </a:r>
            <a:endParaRPr lang="tr-TR" sz="1400" dirty="0">
              <a:solidFill>
                <a:srgbClr val="FF0000"/>
              </a:solidFill>
            </a:endParaRPr>
          </a:p>
        </p:txBody>
      </p:sp>
      <p:sp>
        <p:nvSpPr>
          <p:cNvPr id="94" name="Title 2"/>
          <p:cNvSpPr txBox="1">
            <a:spLocks/>
          </p:cNvSpPr>
          <p:nvPr/>
        </p:nvSpPr>
        <p:spPr>
          <a:xfrm>
            <a:off x="152400" y="0"/>
            <a:ext cx="2286000" cy="521204"/>
          </a:xfrm>
          <a:prstGeom prst="rect">
            <a:avLst/>
          </a:prstGeom>
        </p:spPr>
        <p:txBody>
          <a:bodyPr lIns="0" tIns="0" rIns="0" bIns="0" anchor="ctr">
            <a:normAutofit fontScale="9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Nerededir ?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7895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08_Key">
      <a:dk1>
        <a:srgbClr val="262626"/>
      </a:dk1>
      <a:lt1>
        <a:srgbClr val="FFFFFF"/>
      </a:lt1>
      <a:dk2>
        <a:srgbClr val="262626"/>
      </a:dk2>
      <a:lt2>
        <a:srgbClr val="FFFFFF"/>
      </a:lt2>
      <a:accent1>
        <a:srgbClr val="494B69"/>
      </a:accent1>
      <a:accent2>
        <a:srgbClr val="695D7A"/>
      </a:accent2>
      <a:accent3>
        <a:srgbClr val="9F5B72"/>
      </a:accent3>
      <a:accent4>
        <a:srgbClr val="D8707C"/>
      </a:accent4>
      <a:accent5>
        <a:srgbClr val="FDA85A"/>
      </a:accent5>
      <a:accent6>
        <a:srgbClr val="FDCD5A"/>
      </a:accent6>
      <a:hlink>
        <a:srgbClr val="FFFFFF"/>
      </a:hlink>
      <a:folHlink>
        <a:srgbClr val="595959"/>
      </a:folHlink>
    </a:clrScheme>
    <a:fontScheme name="Custom 84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1"/>
        </a:solidFill>
        <a:ln w="9525">
          <a:noFill/>
          <a:round/>
          <a:headEnd/>
          <a:tailEnd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08_Key">
      <a:dk1>
        <a:srgbClr val="262626"/>
      </a:dk1>
      <a:lt1>
        <a:srgbClr val="FFFFFF"/>
      </a:lt1>
      <a:dk2>
        <a:srgbClr val="262626"/>
      </a:dk2>
      <a:lt2>
        <a:srgbClr val="FFFFFF"/>
      </a:lt2>
      <a:accent1>
        <a:srgbClr val="494B69"/>
      </a:accent1>
      <a:accent2>
        <a:srgbClr val="695D7A"/>
      </a:accent2>
      <a:accent3>
        <a:srgbClr val="9F5B72"/>
      </a:accent3>
      <a:accent4>
        <a:srgbClr val="D8707C"/>
      </a:accent4>
      <a:accent5>
        <a:srgbClr val="FDA85A"/>
      </a:accent5>
      <a:accent6>
        <a:srgbClr val="FDCD5A"/>
      </a:accent6>
      <a:hlink>
        <a:srgbClr val="FFFFFF"/>
      </a:hlink>
      <a:folHlink>
        <a:srgbClr val="595959"/>
      </a:folHlink>
    </a:clrScheme>
    <a:fontScheme name="Custom 76">
      <a:majorFont>
        <a:latin typeface="Roboto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25448</TotalTime>
  <Words>543</Words>
  <Application>Microsoft Office PowerPoint</Application>
  <PresentationFormat>Ekran Gösterisi (16:9)</PresentationFormat>
  <Paragraphs>176</Paragraphs>
  <Slides>27</Slides>
  <Notes>27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11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27</vt:i4>
      </vt:variant>
    </vt:vector>
  </HeadingPairs>
  <TitlesOfParts>
    <vt:vector size="40" baseType="lpstr">
      <vt:lpstr>Adobe Gothic Std B</vt:lpstr>
      <vt:lpstr>微软雅黑</vt:lpstr>
      <vt:lpstr>宋体</vt:lpstr>
      <vt:lpstr>Agency FB</vt:lpstr>
      <vt:lpstr>Arial</vt:lpstr>
      <vt:lpstr>Calibri</vt:lpstr>
      <vt:lpstr>Calibri Light</vt:lpstr>
      <vt:lpstr>Roboto</vt:lpstr>
      <vt:lpstr>Source Han Sans SC</vt:lpstr>
      <vt:lpstr>Times New Roman</vt:lpstr>
      <vt:lpstr>Wingdings</vt:lpstr>
      <vt:lpstr>Default Theme</vt:lpstr>
      <vt:lpstr>Custom Design</vt:lpstr>
      <vt:lpstr>PowerPoint Sunusu</vt:lpstr>
      <vt:lpstr>PowerPoint Sunusu</vt:lpstr>
      <vt:lpstr>Üniversite Organizasyon Şeması</vt:lpstr>
      <vt:lpstr>Üniversite Organizasyon Şeması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High Tech</dc:creator>
  <cp:lastModifiedBy>USER</cp:lastModifiedBy>
  <cp:revision>2207</cp:revision>
  <cp:lastPrinted>2023-10-11T11:54:59Z</cp:lastPrinted>
  <dcterms:created xsi:type="dcterms:W3CDTF">2015-09-08T18:46:55Z</dcterms:created>
  <dcterms:modified xsi:type="dcterms:W3CDTF">2025-09-23T13:47:22Z</dcterms:modified>
</cp:coreProperties>
</file>